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n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92C4"/>
    <a:srgbClr val="87B4CE"/>
    <a:srgbClr val="92B190"/>
    <a:srgbClr val="F8BA9C"/>
    <a:srgbClr val="F1F3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90"/>
    <p:restoredTop sz="85658"/>
  </p:normalViewPr>
  <p:slideViewPr>
    <p:cSldViewPr snapToGrid="0">
      <p:cViewPr>
        <p:scale>
          <a:sx n="94" d="100"/>
          <a:sy n="94" d="100"/>
        </p:scale>
        <p:origin x="880" y="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931A28-243E-694B-BC0F-359061FBF75F}" type="doc">
      <dgm:prSet loTypeId="urn:microsoft.com/office/officeart/2005/8/layout/venn1" loCatId="" qsTypeId="urn:microsoft.com/office/officeart/2005/8/quickstyle/simple1" qsCatId="simple" csTypeId="urn:microsoft.com/office/officeart/2005/8/colors/colorful1" csCatId="colorful" phldr="1"/>
      <dgm:spPr/>
    </dgm:pt>
    <dgm:pt modelId="{490881F2-9BA1-EA4C-81B3-522AC557A929}">
      <dgm:prSet phldrT="[Text]" custT="1"/>
      <dgm:spPr/>
      <dgm:t>
        <a:bodyPr/>
        <a:lstStyle/>
        <a:p>
          <a:r>
            <a:rPr lang="en-US" sz="1800" b="1" dirty="0"/>
            <a:t>Empowering Clinicians</a:t>
          </a:r>
        </a:p>
      </dgm:t>
    </dgm:pt>
    <dgm:pt modelId="{937401BF-00B7-1E47-8D77-39BB9CC1CBA0}" type="parTrans" cxnId="{356372C5-48B3-3E44-9F54-AB9772CF501A}">
      <dgm:prSet/>
      <dgm:spPr/>
      <dgm:t>
        <a:bodyPr/>
        <a:lstStyle/>
        <a:p>
          <a:endParaRPr lang="en-US"/>
        </a:p>
      </dgm:t>
    </dgm:pt>
    <dgm:pt modelId="{25CE6C4B-BD06-C243-A8D5-68276CC1D222}" type="sibTrans" cxnId="{356372C5-48B3-3E44-9F54-AB9772CF501A}">
      <dgm:prSet/>
      <dgm:spPr/>
      <dgm:t>
        <a:bodyPr/>
        <a:lstStyle/>
        <a:p>
          <a:endParaRPr lang="en-US"/>
        </a:p>
      </dgm:t>
    </dgm:pt>
    <dgm:pt modelId="{B8336299-5D5B-D74E-931C-1CAB7FB7CABD}">
      <dgm:prSet phldrT="[Text]" custT="1"/>
      <dgm:spPr/>
      <dgm:t>
        <a:bodyPr/>
        <a:lstStyle/>
        <a:p>
          <a:r>
            <a:rPr lang="en-US" sz="1800" b="1" dirty="0"/>
            <a:t>Alongside with Patients</a:t>
          </a:r>
        </a:p>
      </dgm:t>
    </dgm:pt>
    <dgm:pt modelId="{497905E5-8BDD-3147-B29E-B04FDF2E69FD}" type="parTrans" cxnId="{667AD893-E4F9-CC45-82C7-5F94D027FF39}">
      <dgm:prSet/>
      <dgm:spPr/>
      <dgm:t>
        <a:bodyPr/>
        <a:lstStyle/>
        <a:p>
          <a:endParaRPr lang="en-US"/>
        </a:p>
      </dgm:t>
    </dgm:pt>
    <dgm:pt modelId="{DC860919-8505-C941-B6B5-18F007A2F748}" type="sibTrans" cxnId="{667AD893-E4F9-CC45-82C7-5F94D027FF39}">
      <dgm:prSet/>
      <dgm:spPr/>
      <dgm:t>
        <a:bodyPr/>
        <a:lstStyle/>
        <a:p>
          <a:endParaRPr lang="en-US"/>
        </a:p>
      </dgm:t>
    </dgm:pt>
    <dgm:pt modelId="{FD00D264-9B86-7D4A-9807-B4204EABE0F3}">
      <dgm:prSet phldrT="[Text]" custT="1"/>
      <dgm:spPr/>
      <dgm:t>
        <a:bodyPr/>
        <a:lstStyle/>
        <a:p>
          <a:endParaRPr lang="en-US" sz="1800" b="1" dirty="0"/>
        </a:p>
      </dgm:t>
    </dgm:pt>
    <dgm:pt modelId="{3A3A4D85-B8DA-5B4F-A5D2-B1A62CE65673}" type="parTrans" cxnId="{592475B1-539F-F04C-83EA-1127E4F52109}">
      <dgm:prSet/>
      <dgm:spPr/>
      <dgm:t>
        <a:bodyPr/>
        <a:lstStyle/>
        <a:p>
          <a:endParaRPr lang="en-US"/>
        </a:p>
      </dgm:t>
    </dgm:pt>
    <dgm:pt modelId="{A2871E39-B6E7-8D49-A1E9-CDA75EC108A6}" type="sibTrans" cxnId="{592475B1-539F-F04C-83EA-1127E4F52109}">
      <dgm:prSet/>
      <dgm:spPr/>
      <dgm:t>
        <a:bodyPr/>
        <a:lstStyle/>
        <a:p>
          <a:endParaRPr lang="en-US"/>
        </a:p>
      </dgm:t>
    </dgm:pt>
    <dgm:pt modelId="{4EEF7AA4-82AC-B64D-BB6B-FA1B3AB6834E}">
      <dgm:prSet custT="1"/>
      <dgm:spPr/>
      <dgm:t>
        <a:bodyPr/>
        <a:lstStyle/>
        <a:p>
          <a:endParaRPr lang="en-US" sz="1800" b="1" dirty="0"/>
        </a:p>
      </dgm:t>
    </dgm:pt>
    <dgm:pt modelId="{5EBDE4BB-A9DF-834F-81A0-DD9305AE2625}" type="parTrans" cxnId="{46F8CEAF-2FE9-B549-B90D-B70A925FBDE2}">
      <dgm:prSet/>
      <dgm:spPr/>
      <dgm:t>
        <a:bodyPr/>
        <a:lstStyle/>
        <a:p>
          <a:endParaRPr lang="en-US"/>
        </a:p>
      </dgm:t>
    </dgm:pt>
    <dgm:pt modelId="{5D4BCB3A-85D2-EE4A-BC07-D4279320BB7C}" type="sibTrans" cxnId="{46F8CEAF-2FE9-B549-B90D-B70A925FBDE2}">
      <dgm:prSet/>
      <dgm:spPr/>
      <dgm:t>
        <a:bodyPr/>
        <a:lstStyle/>
        <a:p>
          <a:endParaRPr lang="en-US"/>
        </a:p>
      </dgm:t>
    </dgm:pt>
    <dgm:pt modelId="{0E78E639-624F-CE47-B298-0BA02DDC2531}" type="pres">
      <dgm:prSet presAssocID="{6B931A28-243E-694B-BC0F-359061FBF75F}" presName="compositeShape" presStyleCnt="0">
        <dgm:presLayoutVars>
          <dgm:chMax val="7"/>
          <dgm:dir/>
          <dgm:resizeHandles val="exact"/>
        </dgm:presLayoutVars>
      </dgm:prSet>
      <dgm:spPr/>
    </dgm:pt>
    <dgm:pt modelId="{5ED7126F-F1A8-E742-BD88-C7814DBEB105}" type="pres">
      <dgm:prSet presAssocID="{490881F2-9BA1-EA4C-81B3-522AC557A929}" presName="circ1" presStyleLbl="vennNode1" presStyleIdx="0" presStyleCnt="4"/>
      <dgm:spPr/>
    </dgm:pt>
    <dgm:pt modelId="{29B3F791-5D75-914A-B46E-465ADFAC6242}" type="pres">
      <dgm:prSet presAssocID="{490881F2-9BA1-EA4C-81B3-522AC557A92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EAEBBDBB-2C41-7F40-A438-386EBD1F3BD5}" type="pres">
      <dgm:prSet presAssocID="{4EEF7AA4-82AC-B64D-BB6B-FA1B3AB6834E}" presName="circ2" presStyleLbl="vennNode1" presStyleIdx="1" presStyleCnt="4"/>
      <dgm:spPr/>
    </dgm:pt>
    <dgm:pt modelId="{1294D41E-AA23-744D-BEC6-93FE5ED0B81E}" type="pres">
      <dgm:prSet presAssocID="{4EEF7AA4-82AC-B64D-BB6B-FA1B3AB6834E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ECADF961-63BA-4047-8218-0F09DDF2CAC2}" type="pres">
      <dgm:prSet presAssocID="{B8336299-5D5B-D74E-931C-1CAB7FB7CABD}" presName="circ3" presStyleLbl="vennNode1" presStyleIdx="2" presStyleCnt="4"/>
      <dgm:spPr/>
    </dgm:pt>
    <dgm:pt modelId="{4F90FBED-845F-584F-A14F-2736A836873C}" type="pres">
      <dgm:prSet presAssocID="{B8336299-5D5B-D74E-931C-1CAB7FB7CABD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917BF06-8A83-0541-A645-689E1B225F7C}" type="pres">
      <dgm:prSet presAssocID="{FD00D264-9B86-7D4A-9807-B4204EABE0F3}" presName="circ4" presStyleLbl="vennNode1" presStyleIdx="3" presStyleCnt="4"/>
      <dgm:spPr/>
    </dgm:pt>
    <dgm:pt modelId="{4BDD0E29-D2AF-E840-854F-FB1B9444E5CD}" type="pres">
      <dgm:prSet presAssocID="{FD00D264-9B86-7D4A-9807-B4204EABE0F3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0BDF4F04-6DA2-2C4B-B75B-D5D1E40FCE79}" type="presOf" srcId="{B8336299-5D5B-D74E-931C-1CAB7FB7CABD}" destId="{ECADF961-63BA-4047-8218-0F09DDF2CAC2}" srcOrd="0" destOrd="0" presId="urn:microsoft.com/office/officeart/2005/8/layout/venn1"/>
    <dgm:cxn modelId="{06B32236-F365-A548-8153-F06762AFA617}" type="presOf" srcId="{FD00D264-9B86-7D4A-9807-B4204EABE0F3}" destId="{3917BF06-8A83-0541-A645-689E1B225F7C}" srcOrd="0" destOrd="0" presId="urn:microsoft.com/office/officeart/2005/8/layout/venn1"/>
    <dgm:cxn modelId="{731A1857-5CFB-D445-9D9D-BD9A12B159FB}" type="presOf" srcId="{B8336299-5D5B-D74E-931C-1CAB7FB7CABD}" destId="{4F90FBED-845F-584F-A14F-2736A836873C}" srcOrd="1" destOrd="0" presId="urn:microsoft.com/office/officeart/2005/8/layout/venn1"/>
    <dgm:cxn modelId="{96918D58-03DB-BE45-A33C-9EA53A2E47CB}" type="presOf" srcId="{6B931A28-243E-694B-BC0F-359061FBF75F}" destId="{0E78E639-624F-CE47-B298-0BA02DDC2531}" srcOrd="0" destOrd="0" presId="urn:microsoft.com/office/officeart/2005/8/layout/venn1"/>
    <dgm:cxn modelId="{667AD893-E4F9-CC45-82C7-5F94D027FF39}" srcId="{6B931A28-243E-694B-BC0F-359061FBF75F}" destId="{B8336299-5D5B-D74E-931C-1CAB7FB7CABD}" srcOrd="2" destOrd="0" parTransId="{497905E5-8BDD-3147-B29E-B04FDF2E69FD}" sibTransId="{DC860919-8505-C941-B6B5-18F007A2F748}"/>
    <dgm:cxn modelId="{CB6D779A-B09B-804F-8FAE-68590F719341}" type="presOf" srcId="{4EEF7AA4-82AC-B64D-BB6B-FA1B3AB6834E}" destId="{1294D41E-AA23-744D-BEC6-93FE5ED0B81E}" srcOrd="1" destOrd="0" presId="urn:microsoft.com/office/officeart/2005/8/layout/venn1"/>
    <dgm:cxn modelId="{46F8CEAF-2FE9-B549-B90D-B70A925FBDE2}" srcId="{6B931A28-243E-694B-BC0F-359061FBF75F}" destId="{4EEF7AA4-82AC-B64D-BB6B-FA1B3AB6834E}" srcOrd="1" destOrd="0" parTransId="{5EBDE4BB-A9DF-834F-81A0-DD9305AE2625}" sibTransId="{5D4BCB3A-85D2-EE4A-BC07-D4279320BB7C}"/>
    <dgm:cxn modelId="{592475B1-539F-F04C-83EA-1127E4F52109}" srcId="{6B931A28-243E-694B-BC0F-359061FBF75F}" destId="{FD00D264-9B86-7D4A-9807-B4204EABE0F3}" srcOrd="3" destOrd="0" parTransId="{3A3A4D85-B8DA-5B4F-A5D2-B1A62CE65673}" sibTransId="{A2871E39-B6E7-8D49-A1E9-CDA75EC108A6}"/>
    <dgm:cxn modelId="{A3255AB8-464F-E14E-AFDE-BBB0C7713883}" type="presOf" srcId="{4EEF7AA4-82AC-B64D-BB6B-FA1B3AB6834E}" destId="{EAEBBDBB-2C41-7F40-A438-386EBD1F3BD5}" srcOrd="0" destOrd="0" presId="urn:microsoft.com/office/officeart/2005/8/layout/venn1"/>
    <dgm:cxn modelId="{356372C5-48B3-3E44-9F54-AB9772CF501A}" srcId="{6B931A28-243E-694B-BC0F-359061FBF75F}" destId="{490881F2-9BA1-EA4C-81B3-522AC557A929}" srcOrd="0" destOrd="0" parTransId="{937401BF-00B7-1E47-8D77-39BB9CC1CBA0}" sibTransId="{25CE6C4B-BD06-C243-A8D5-68276CC1D222}"/>
    <dgm:cxn modelId="{5CFF83CE-31F5-DE4E-9EEC-5C6C56E97DC8}" type="presOf" srcId="{490881F2-9BA1-EA4C-81B3-522AC557A929}" destId="{5ED7126F-F1A8-E742-BD88-C7814DBEB105}" srcOrd="0" destOrd="0" presId="urn:microsoft.com/office/officeart/2005/8/layout/venn1"/>
    <dgm:cxn modelId="{D4276CD4-5471-EB4E-AB3C-5A9D3AAB2168}" type="presOf" srcId="{490881F2-9BA1-EA4C-81B3-522AC557A929}" destId="{29B3F791-5D75-914A-B46E-465ADFAC6242}" srcOrd="1" destOrd="0" presId="urn:microsoft.com/office/officeart/2005/8/layout/venn1"/>
    <dgm:cxn modelId="{B6D15DD6-B597-5E48-B747-BEB7ECC49D9C}" type="presOf" srcId="{FD00D264-9B86-7D4A-9807-B4204EABE0F3}" destId="{4BDD0E29-D2AF-E840-854F-FB1B9444E5CD}" srcOrd="1" destOrd="0" presId="urn:microsoft.com/office/officeart/2005/8/layout/venn1"/>
    <dgm:cxn modelId="{921B557C-83AD-9F45-AD6E-AE5A9467FAC3}" type="presParOf" srcId="{0E78E639-624F-CE47-B298-0BA02DDC2531}" destId="{5ED7126F-F1A8-E742-BD88-C7814DBEB105}" srcOrd="0" destOrd="0" presId="urn:microsoft.com/office/officeart/2005/8/layout/venn1"/>
    <dgm:cxn modelId="{2007E136-D24C-7D4E-9DAE-593CBA9075BF}" type="presParOf" srcId="{0E78E639-624F-CE47-B298-0BA02DDC2531}" destId="{29B3F791-5D75-914A-B46E-465ADFAC6242}" srcOrd="1" destOrd="0" presId="urn:microsoft.com/office/officeart/2005/8/layout/venn1"/>
    <dgm:cxn modelId="{308C261B-A091-4E45-BBDA-B70E23529CBB}" type="presParOf" srcId="{0E78E639-624F-CE47-B298-0BA02DDC2531}" destId="{EAEBBDBB-2C41-7F40-A438-386EBD1F3BD5}" srcOrd="2" destOrd="0" presId="urn:microsoft.com/office/officeart/2005/8/layout/venn1"/>
    <dgm:cxn modelId="{CA9DA79E-4B6F-074B-8E08-711731AD9BC8}" type="presParOf" srcId="{0E78E639-624F-CE47-B298-0BA02DDC2531}" destId="{1294D41E-AA23-744D-BEC6-93FE5ED0B81E}" srcOrd="3" destOrd="0" presId="urn:microsoft.com/office/officeart/2005/8/layout/venn1"/>
    <dgm:cxn modelId="{3D894C5E-BEE1-5B4B-893E-E44D0CBCFFC2}" type="presParOf" srcId="{0E78E639-624F-CE47-B298-0BA02DDC2531}" destId="{ECADF961-63BA-4047-8218-0F09DDF2CAC2}" srcOrd="4" destOrd="0" presId="urn:microsoft.com/office/officeart/2005/8/layout/venn1"/>
    <dgm:cxn modelId="{6381CDE4-5C18-664C-82F9-EB10DAD68A1B}" type="presParOf" srcId="{0E78E639-624F-CE47-B298-0BA02DDC2531}" destId="{4F90FBED-845F-584F-A14F-2736A836873C}" srcOrd="5" destOrd="0" presId="urn:microsoft.com/office/officeart/2005/8/layout/venn1"/>
    <dgm:cxn modelId="{2D1DE748-F710-7641-B1B9-45E76696A5D3}" type="presParOf" srcId="{0E78E639-624F-CE47-B298-0BA02DDC2531}" destId="{3917BF06-8A83-0541-A645-689E1B225F7C}" srcOrd="6" destOrd="0" presId="urn:microsoft.com/office/officeart/2005/8/layout/venn1"/>
    <dgm:cxn modelId="{92571378-EDC8-2047-B61F-F593711B8A05}" type="presParOf" srcId="{0E78E639-624F-CE47-B298-0BA02DDC2531}" destId="{4BDD0E29-D2AF-E840-854F-FB1B9444E5CD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E6E71DB-3F08-1545-B286-C6B288CBE672}" type="doc">
      <dgm:prSet loTypeId="urn:microsoft.com/office/officeart/2024/layout/NumberedTitleCardList#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B0F6408-F2ED-114F-865C-9A54E29E6296}">
      <dgm:prSet phldrT="[Text]"/>
      <dgm:spPr>
        <a:solidFill>
          <a:srgbClr val="F8BA9C">
            <a:alpha val="90000"/>
          </a:srgbClr>
        </a:solidFill>
      </dgm:spPr>
      <dgm:t>
        <a:bodyPr/>
        <a:lstStyle/>
        <a:p>
          <a:r>
            <a:rPr lang="en-US" dirty="0"/>
            <a:t>Using ML-research result from VKIST &amp; Controlled RAG on credible &amp; academic resource</a:t>
          </a:r>
        </a:p>
      </dgm:t>
    </dgm:pt>
    <dgm:pt modelId="{07DF9ED8-9B59-CA41-B624-696BADECDCDE}" type="parTrans" cxnId="{2320C7C1-5F90-B542-B8EC-A5C2DDA4E367}">
      <dgm:prSet/>
      <dgm:spPr/>
      <dgm:t>
        <a:bodyPr/>
        <a:lstStyle/>
        <a:p>
          <a:endParaRPr lang="en-US"/>
        </a:p>
      </dgm:t>
    </dgm:pt>
    <dgm:pt modelId="{987F1480-1BEC-CB45-ABD3-54CE1E2DBF9F}" type="sibTrans" cxnId="{2320C7C1-5F90-B542-B8EC-A5C2DDA4E367}">
      <dgm:prSet phldrT="01" phldr="0"/>
      <dgm:spPr/>
      <dgm:t>
        <a:bodyPr/>
        <a:lstStyle/>
        <a:p>
          <a:r>
            <a:t>01</a:t>
          </a:r>
        </a:p>
      </dgm:t>
    </dgm:pt>
    <dgm:pt modelId="{050323FA-4A54-4344-90D7-A9F564F46A0C}">
      <dgm:prSet phldrT="[Text]"/>
      <dgm:spPr>
        <a:solidFill>
          <a:srgbClr val="92B190">
            <a:alpha val="90000"/>
          </a:srgbClr>
        </a:solidFill>
      </dgm:spPr>
      <dgm:t>
        <a:bodyPr/>
        <a:lstStyle/>
        <a:p>
          <a:r>
            <a:rPr lang="en-US" dirty="0"/>
            <a:t>Multi-modal Chatbot for human-like bidirectional interaction + Mobile-ready usage </a:t>
          </a:r>
        </a:p>
      </dgm:t>
    </dgm:pt>
    <dgm:pt modelId="{86148289-05D1-1747-9C34-EE92201E1B31}" type="parTrans" cxnId="{2255324C-A1A9-784A-A619-D8CBF8219405}">
      <dgm:prSet/>
      <dgm:spPr/>
      <dgm:t>
        <a:bodyPr/>
        <a:lstStyle/>
        <a:p>
          <a:endParaRPr lang="en-US"/>
        </a:p>
      </dgm:t>
    </dgm:pt>
    <dgm:pt modelId="{F8B2B082-E23F-BA46-AAC1-94080404696B}" type="sibTrans" cxnId="{2255324C-A1A9-784A-A619-D8CBF8219405}">
      <dgm:prSet phldrT="02" phldr="0"/>
      <dgm:spPr/>
      <dgm:t>
        <a:bodyPr/>
        <a:lstStyle/>
        <a:p>
          <a:r>
            <a:t>02</a:t>
          </a:r>
        </a:p>
      </dgm:t>
    </dgm:pt>
    <dgm:pt modelId="{90821894-6A13-CD46-8F55-52534111CCF1}">
      <dgm:prSet phldrT="[Text]"/>
      <dgm:spPr>
        <a:solidFill>
          <a:srgbClr val="CE92C4">
            <a:alpha val="90000"/>
          </a:srgbClr>
        </a:solidFill>
      </dgm:spPr>
      <dgm:t>
        <a:bodyPr/>
        <a:lstStyle/>
        <a:p>
          <a:r>
            <a:rPr lang="en-US" dirty="0"/>
            <a:t>LLM as the translator &amp; medium for autonomous &amp;  cross-domain collaboration.</a:t>
          </a:r>
        </a:p>
      </dgm:t>
    </dgm:pt>
    <dgm:pt modelId="{1DB4748F-F76D-7645-AFD7-E8884BDD545B}" type="parTrans" cxnId="{E89B7968-FDC4-2B45-9DC3-E4AAB2A800FA}">
      <dgm:prSet/>
      <dgm:spPr/>
      <dgm:t>
        <a:bodyPr/>
        <a:lstStyle/>
        <a:p>
          <a:endParaRPr lang="en-US"/>
        </a:p>
      </dgm:t>
    </dgm:pt>
    <dgm:pt modelId="{BF9DCB86-853C-444D-B810-D853F2C1A39D}" type="sibTrans" cxnId="{E89B7968-FDC4-2B45-9DC3-E4AAB2A800FA}">
      <dgm:prSet phldrT="04" phldr="0"/>
      <dgm:spPr/>
      <dgm:t>
        <a:bodyPr/>
        <a:lstStyle/>
        <a:p>
          <a:r>
            <a:t>04</a:t>
          </a:r>
        </a:p>
      </dgm:t>
    </dgm:pt>
    <dgm:pt modelId="{01652DD0-3C5D-3A4C-9AE5-016EBD37CFF3}">
      <dgm:prSet/>
      <dgm:spPr>
        <a:solidFill>
          <a:srgbClr val="87B4CE">
            <a:alpha val="90000"/>
          </a:srgbClr>
        </a:solidFill>
      </dgm:spPr>
      <dgm:t>
        <a:bodyPr/>
        <a:lstStyle/>
        <a:p>
          <a:r>
            <a:rPr lang="en-US" dirty="0"/>
            <a:t>Edge-oriented deployment &amp; Progressive Web-App for accessibility &amp; continuous support </a:t>
          </a:r>
        </a:p>
      </dgm:t>
    </dgm:pt>
    <dgm:pt modelId="{121C5D95-08B9-974F-A4D6-B6EC73431E9D}" type="parTrans" cxnId="{7AB63799-6775-D542-8C19-1AF3D807BB3B}">
      <dgm:prSet/>
      <dgm:spPr/>
      <dgm:t>
        <a:bodyPr/>
        <a:lstStyle/>
        <a:p>
          <a:endParaRPr lang="en-US"/>
        </a:p>
      </dgm:t>
    </dgm:pt>
    <dgm:pt modelId="{6609BB67-9F6D-3944-8C91-21BB6C738B7A}" type="sibTrans" cxnId="{7AB63799-6775-D542-8C19-1AF3D807BB3B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876D517D-7201-1E4C-8BC5-4AEEE5A4D0A6}" type="pres">
      <dgm:prSet presAssocID="{1E6E71DB-3F08-1545-B286-C6B288CBE672}" presName="Name0" presStyleCnt="0">
        <dgm:presLayoutVars>
          <dgm:dir/>
          <dgm:animLvl val="lvl"/>
          <dgm:resizeHandles val="exact"/>
        </dgm:presLayoutVars>
      </dgm:prSet>
      <dgm:spPr/>
    </dgm:pt>
    <dgm:pt modelId="{BF621DA4-3F5E-2E42-8CC7-BA3DF3DF1ADF}" type="pres">
      <dgm:prSet presAssocID="{DB0F6408-F2ED-114F-865C-9A54E29E6296}" presName="compositeNode" presStyleCnt="0">
        <dgm:presLayoutVars>
          <dgm:bulletEnabled val="1"/>
        </dgm:presLayoutVars>
      </dgm:prSet>
      <dgm:spPr/>
    </dgm:pt>
    <dgm:pt modelId="{63F37638-7255-FE4B-9848-5FE85F3DA28D}" type="pres">
      <dgm:prSet presAssocID="{DB0F6408-F2ED-114F-865C-9A54E29E6296}" presName="bgRect" presStyleLbl="fgAcc1" presStyleIdx="0" presStyleCnt="4"/>
      <dgm:spPr/>
    </dgm:pt>
    <dgm:pt modelId="{C9E7AED9-E4F6-2844-B67E-BEB5F390E901}" type="pres">
      <dgm:prSet presAssocID="{987F1480-1BEC-CB45-ABD3-54CE1E2DBF9F}" presName="sibTransNodeRect" presStyleLbl="bgShp" presStyleIdx="0" presStyleCnt="0">
        <dgm:presLayoutVars>
          <dgm:chMax val="0"/>
          <dgm:bulletEnabled/>
        </dgm:presLayoutVars>
      </dgm:prSet>
      <dgm:spPr/>
    </dgm:pt>
    <dgm:pt modelId="{E542882C-608B-BD48-B1A0-E348413EECB4}" type="pres">
      <dgm:prSet presAssocID="{DB0F6408-F2ED-114F-865C-9A54E29E6296}" presName="nodeRect" presStyleLbl="parChTrans1D1" presStyleIdx="0" presStyleCnt="0">
        <dgm:presLayoutVars>
          <dgm:bulletEnabled val="1"/>
        </dgm:presLayoutVars>
      </dgm:prSet>
      <dgm:spPr/>
    </dgm:pt>
    <dgm:pt modelId="{03C57999-95E9-9949-B026-9A2BB50A1BB8}" type="pres">
      <dgm:prSet presAssocID="{987F1480-1BEC-CB45-ABD3-54CE1E2DBF9F}" presName="sibTrans" presStyleCnt="0"/>
      <dgm:spPr/>
    </dgm:pt>
    <dgm:pt modelId="{FA210F6D-0831-CE40-94B4-793DB039DFEE}" type="pres">
      <dgm:prSet presAssocID="{050323FA-4A54-4344-90D7-A9F564F46A0C}" presName="compositeNode" presStyleCnt="0">
        <dgm:presLayoutVars>
          <dgm:bulletEnabled val="1"/>
        </dgm:presLayoutVars>
      </dgm:prSet>
      <dgm:spPr/>
    </dgm:pt>
    <dgm:pt modelId="{17BBC016-E3C8-8147-ABC7-6F928DBFEB88}" type="pres">
      <dgm:prSet presAssocID="{050323FA-4A54-4344-90D7-A9F564F46A0C}" presName="bgRect" presStyleLbl="fgAcc1" presStyleIdx="1" presStyleCnt="4"/>
      <dgm:spPr/>
    </dgm:pt>
    <dgm:pt modelId="{4CB5B411-61AB-D948-ACFF-1C427A44D15D}" type="pres">
      <dgm:prSet presAssocID="{F8B2B082-E23F-BA46-AAC1-94080404696B}" presName="sibTransNodeRect" presStyleLbl="bgShp" presStyleIdx="0" presStyleCnt="0">
        <dgm:presLayoutVars>
          <dgm:chMax val="0"/>
          <dgm:bulletEnabled/>
        </dgm:presLayoutVars>
      </dgm:prSet>
      <dgm:spPr/>
    </dgm:pt>
    <dgm:pt modelId="{ECA6BBB9-9D3E-EF43-ABF5-334BE5F3E946}" type="pres">
      <dgm:prSet presAssocID="{050323FA-4A54-4344-90D7-A9F564F46A0C}" presName="nodeRect" presStyleLbl="parChTrans1D1" presStyleIdx="0" presStyleCnt="0">
        <dgm:presLayoutVars>
          <dgm:bulletEnabled val="1"/>
        </dgm:presLayoutVars>
      </dgm:prSet>
      <dgm:spPr/>
    </dgm:pt>
    <dgm:pt modelId="{B8A81269-E7F7-EB42-AC8B-F749C5251698}" type="pres">
      <dgm:prSet presAssocID="{F8B2B082-E23F-BA46-AAC1-94080404696B}" presName="sibTrans" presStyleCnt="0"/>
      <dgm:spPr/>
    </dgm:pt>
    <dgm:pt modelId="{851E5462-F22F-9A4D-ADAA-900343BD726D}" type="pres">
      <dgm:prSet presAssocID="{01652DD0-3C5D-3A4C-9AE5-016EBD37CFF3}" presName="compositeNode" presStyleCnt="0">
        <dgm:presLayoutVars>
          <dgm:bulletEnabled val="1"/>
        </dgm:presLayoutVars>
      </dgm:prSet>
      <dgm:spPr/>
    </dgm:pt>
    <dgm:pt modelId="{F6EDFC16-9922-7842-9BCC-C9B823D4D29C}" type="pres">
      <dgm:prSet presAssocID="{01652DD0-3C5D-3A4C-9AE5-016EBD37CFF3}" presName="bgRect" presStyleLbl="fgAcc1" presStyleIdx="2" presStyleCnt="4"/>
      <dgm:spPr/>
    </dgm:pt>
    <dgm:pt modelId="{90F4231E-C3C3-624E-99BE-A846E6898858}" type="pres">
      <dgm:prSet presAssocID="{6609BB67-9F6D-3944-8C91-21BB6C738B7A}" presName="sibTransNodeRect" presStyleLbl="bgShp" presStyleIdx="0" presStyleCnt="0">
        <dgm:presLayoutVars>
          <dgm:chMax val="0"/>
          <dgm:bulletEnabled/>
        </dgm:presLayoutVars>
      </dgm:prSet>
      <dgm:spPr/>
    </dgm:pt>
    <dgm:pt modelId="{5059B45E-0238-2047-AE95-0EEE366C0513}" type="pres">
      <dgm:prSet presAssocID="{01652DD0-3C5D-3A4C-9AE5-016EBD37CFF3}" presName="nodeRect" presStyleLbl="parChTrans1D1" presStyleIdx="0" presStyleCnt="0">
        <dgm:presLayoutVars>
          <dgm:bulletEnabled val="1"/>
        </dgm:presLayoutVars>
      </dgm:prSet>
      <dgm:spPr/>
    </dgm:pt>
    <dgm:pt modelId="{07093A2E-8DA6-174F-A5B7-CA84454F0035}" type="pres">
      <dgm:prSet presAssocID="{6609BB67-9F6D-3944-8C91-21BB6C738B7A}" presName="sibTrans" presStyleCnt="0"/>
      <dgm:spPr/>
    </dgm:pt>
    <dgm:pt modelId="{79E36E5A-A529-BA44-B2E0-0BB2A6A0E508}" type="pres">
      <dgm:prSet presAssocID="{90821894-6A13-CD46-8F55-52534111CCF1}" presName="compositeNode" presStyleCnt="0">
        <dgm:presLayoutVars>
          <dgm:bulletEnabled val="1"/>
        </dgm:presLayoutVars>
      </dgm:prSet>
      <dgm:spPr/>
    </dgm:pt>
    <dgm:pt modelId="{7D93AB1C-7442-2541-942B-64614882EA18}" type="pres">
      <dgm:prSet presAssocID="{90821894-6A13-CD46-8F55-52534111CCF1}" presName="bgRect" presStyleLbl="fgAcc1" presStyleIdx="3" presStyleCnt="4"/>
      <dgm:spPr/>
    </dgm:pt>
    <dgm:pt modelId="{133A50E8-1F63-8D45-AF60-03A86EED955D}" type="pres">
      <dgm:prSet presAssocID="{BF9DCB86-853C-444D-B810-D853F2C1A39D}" presName="sibTransNodeRect" presStyleLbl="bgShp" presStyleIdx="0" presStyleCnt="0">
        <dgm:presLayoutVars>
          <dgm:chMax val="0"/>
          <dgm:bulletEnabled/>
        </dgm:presLayoutVars>
      </dgm:prSet>
      <dgm:spPr/>
    </dgm:pt>
    <dgm:pt modelId="{AD602331-13FA-034C-97F2-517B339A0326}" type="pres">
      <dgm:prSet presAssocID="{90821894-6A13-CD46-8F55-52534111CCF1}" presName="nodeRect" presStyleLbl="parChTrans1D1" presStyleIdx="0" presStyleCnt="0">
        <dgm:presLayoutVars>
          <dgm:bulletEnabled val="1"/>
        </dgm:presLayoutVars>
      </dgm:prSet>
      <dgm:spPr/>
    </dgm:pt>
  </dgm:ptLst>
  <dgm:cxnLst>
    <dgm:cxn modelId="{DF0D8F1D-F931-B944-A31A-2C069FBC6B70}" type="presOf" srcId="{6609BB67-9F6D-3944-8C91-21BB6C738B7A}" destId="{90F4231E-C3C3-624E-99BE-A846E6898858}" srcOrd="0" destOrd="0" presId="urn:microsoft.com/office/officeart/2024/layout/NumberedTitleCardList#1"/>
    <dgm:cxn modelId="{07197622-A6B4-8944-A7EE-573E9B93953A}" type="presOf" srcId="{050323FA-4A54-4344-90D7-A9F564F46A0C}" destId="{ECA6BBB9-9D3E-EF43-ABF5-334BE5F3E946}" srcOrd="1" destOrd="0" presId="urn:microsoft.com/office/officeart/2024/layout/NumberedTitleCardList#1"/>
    <dgm:cxn modelId="{CC750534-E8C0-4144-B8F0-D819EB9949F4}" type="presOf" srcId="{1E6E71DB-3F08-1545-B286-C6B288CBE672}" destId="{876D517D-7201-1E4C-8BC5-4AEEE5A4D0A6}" srcOrd="0" destOrd="0" presId="urn:microsoft.com/office/officeart/2024/layout/NumberedTitleCardList#1"/>
    <dgm:cxn modelId="{6EA37746-5D05-764B-9E15-2F170163D80B}" type="presOf" srcId="{90821894-6A13-CD46-8F55-52534111CCF1}" destId="{7D93AB1C-7442-2541-942B-64614882EA18}" srcOrd="0" destOrd="0" presId="urn:microsoft.com/office/officeart/2024/layout/NumberedTitleCardList#1"/>
    <dgm:cxn modelId="{2255324C-A1A9-784A-A619-D8CBF8219405}" srcId="{1E6E71DB-3F08-1545-B286-C6B288CBE672}" destId="{050323FA-4A54-4344-90D7-A9F564F46A0C}" srcOrd="1" destOrd="0" parTransId="{86148289-05D1-1747-9C34-EE92201E1B31}" sibTransId="{F8B2B082-E23F-BA46-AAC1-94080404696B}"/>
    <dgm:cxn modelId="{E89B7968-FDC4-2B45-9DC3-E4AAB2A800FA}" srcId="{1E6E71DB-3F08-1545-B286-C6B288CBE672}" destId="{90821894-6A13-CD46-8F55-52534111CCF1}" srcOrd="3" destOrd="0" parTransId="{1DB4748F-F76D-7645-AFD7-E8884BDD545B}" sibTransId="{BF9DCB86-853C-444D-B810-D853F2C1A39D}"/>
    <dgm:cxn modelId="{FCA87F7A-3CCF-4946-BD3B-467ADA1E7FC7}" type="presOf" srcId="{DB0F6408-F2ED-114F-865C-9A54E29E6296}" destId="{63F37638-7255-FE4B-9848-5FE85F3DA28D}" srcOrd="0" destOrd="0" presId="urn:microsoft.com/office/officeart/2024/layout/NumberedTitleCardList#1"/>
    <dgm:cxn modelId="{7AB63799-6775-D542-8C19-1AF3D807BB3B}" srcId="{1E6E71DB-3F08-1545-B286-C6B288CBE672}" destId="{01652DD0-3C5D-3A4C-9AE5-016EBD37CFF3}" srcOrd="2" destOrd="0" parTransId="{121C5D95-08B9-974F-A4D6-B6EC73431E9D}" sibTransId="{6609BB67-9F6D-3944-8C91-21BB6C738B7A}"/>
    <dgm:cxn modelId="{28E48C9A-3349-514F-BACC-514EF7C60F9E}" type="presOf" srcId="{BF9DCB86-853C-444D-B810-D853F2C1A39D}" destId="{133A50E8-1F63-8D45-AF60-03A86EED955D}" srcOrd="0" destOrd="0" presId="urn:microsoft.com/office/officeart/2024/layout/NumberedTitleCardList#1"/>
    <dgm:cxn modelId="{CF787DA6-6DCC-6745-809D-BA6140E7F84F}" type="presOf" srcId="{01652DD0-3C5D-3A4C-9AE5-016EBD37CFF3}" destId="{5059B45E-0238-2047-AE95-0EEE366C0513}" srcOrd="1" destOrd="0" presId="urn:microsoft.com/office/officeart/2024/layout/NumberedTitleCardList#1"/>
    <dgm:cxn modelId="{FB9673AD-3BC5-124B-BDB7-E6A9664B6F3C}" type="presOf" srcId="{90821894-6A13-CD46-8F55-52534111CCF1}" destId="{AD602331-13FA-034C-97F2-517B339A0326}" srcOrd="1" destOrd="0" presId="urn:microsoft.com/office/officeart/2024/layout/NumberedTitleCardList#1"/>
    <dgm:cxn modelId="{3EAAA7B7-562C-724D-9FB9-4C5AE3DFE822}" type="presOf" srcId="{01652DD0-3C5D-3A4C-9AE5-016EBD37CFF3}" destId="{F6EDFC16-9922-7842-9BCC-C9B823D4D29C}" srcOrd="0" destOrd="0" presId="urn:microsoft.com/office/officeart/2024/layout/NumberedTitleCardList#1"/>
    <dgm:cxn modelId="{2320C7C1-5F90-B542-B8EC-A5C2DDA4E367}" srcId="{1E6E71DB-3F08-1545-B286-C6B288CBE672}" destId="{DB0F6408-F2ED-114F-865C-9A54E29E6296}" srcOrd="0" destOrd="0" parTransId="{07DF9ED8-9B59-CA41-B624-696BADECDCDE}" sibTransId="{987F1480-1BEC-CB45-ABD3-54CE1E2DBF9F}"/>
    <dgm:cxn modelId="{1548B3CD-7627-8642-B899-BFC075E01A4E}" type="presOf" srcId="{DB0F6408-F2ED-114F-865C-9A54E29E6296}" destId="{E542882C-608B-BD48-B1A0-E348413EECB4}" srcOrd="1" destOrd="0" presId="urn:microsoft.com/office/officeart/2024/layout/NumberedTitleCardList#1"/>
    <dgm:cxn modelId="{B75CB0E8-C38D-CF46-B73F-B670AA62D551}" type="presOf" srcId="{987F1480-1BEC-CB45-ABD3-54CE1E2DBF9F}" destId="{C9E7AED9-E4F6-2844-B67E-BEB5F390E901}" srcOrd="0" destOrd="0" presId="urn:microsoft.com/office/officeart/2024/layout/NumberedTitleCardList#1"/>
    <dgm:cxn modelId="{4D482AF0-301D-D140-8648-A208A24260E9}" type="presOf" srcId="{050323FA-4A54-4344-90D7-A9F564F46A0C}" destId="{17BBC016-E3C8-8147-ABC7-6F928DBFEB88}" srcOrd="0" destOrd="0" presId="urn:microsoft.com/office/officeart/2024/layout/NumberedTitleCardList#1"/>
    <dgm:cxn modelId="{3012DEFB-ED92-374F-87F0-9700ECA861F9}" type="presOf" srcId="{F8B2B082-E23F-BA46-AAC1-94080404696B}" destId="{4CB5B411-61AB-D948-ACFF-1C427A44D15D}" srcOrd="0" destOrd="0" presId="urn:microsoft.com/office/officeart/2024/layout/NumberedTitleCardList#1"/>
    <dgm:cxn modelId="{E8F07B38-6606-8B4D-B1AC-B28C846FFFC6}" type="presParOf" srcId="{876D517D-7201-1E4C-8BC5-4AEEE5A4D0A6}" destId="{BF621DA4-3F5E-2E42-8CC7-BA3DF3DF1ADF}" srcOrd="0" destOrd="0" presId="urn:microsoft.com/office/officeart/2024/layout/NumberedTitleCardList#1"/>
    <dgm:cxn modelId="{85288C05-F4F5-A14B-B7DF-CAB35B3B1072}" type="presParOf" srcId="{BF621DA4-3F5E-2E42-8CC7-BA3DF3DF1ADF}" destId="{63F37638-7255-FE4B-9848-5FE85F3DA28D}" srcOrd="0" destOrd="0" presId="urn:microsoft.com/office/officeart/2024/layout/NumberedTitleCardList#1"/>
    <dgm:cxn modelId="{6EF7EB0E-B39B-9A4C-AFFE-91B54BEC8841}" type="presParOf" srcId="{BF621DA4-3F5E-2E42-8CC7-BA3DF3DF1ADF}" destId="{C9E7AED9-E4F6-2844-B67E-BEB5F390E901}" srcOrd="1" destOrd="0" presId="urn:microsoft.com/office/officeart/2024/layout/NumberedTitleCardList#1"/>
    <dgm:cxn modelId="{856EB780-4F93-6B43-8144-9F5EDFBCA8E9}" type="presParOf" srcId="{BF621DA4-3F5E-2E42-8CC7-BA3DF3DF1ADF}" destId="{E542882C-608B-BD48-B1A0-E348413EECB4}" srcOrd="2" destOrd="0" presId="urn:microsoft.com/office/officeart/2024/layout/NumberedTitleCardList#1"/>
    <dgm:cxn modelId="{408988EB-B3BB-6E41-B7A2-5C5F85497C88}" type="presParOf" srcId="{876D517D-7201-1E4C-8BC5-4AEEE5A4D0A6}" destId="{03C57999-95E9-9949-B026-9A2BB50A1BB8}" srcOrd="1" destOrd="0" presId="urn:microsoft.com/office/officeart/2024/layout/NumberedTitleCardList#1"/>
    <dgm:cxn modelId="{62EA6B5A-039C-124E-A97A-C836619EFF01}" type="presParOf" srcId="{876D517D-7201-1E4C-8BC5-4AEEE5A4D0A6}" destId="{FA210F6D-0831-CE40-94B4-793DB039DFEE}" srcOrd="2" destOrd="0" presId="urn:microsoft.com/office/officeart/2024/layout/NumberedTitleCardList#1"/>
    <dgm:cxn modelId="{C6C9A970-ACD0-F34D-8CE8-A9619D1CE9A1}" type="presParOf" srcId="{FA210F6D-0831-CE40-94B4-793DB039DFEE}" destId="{17BBC016-E3C8-8147-ABC7-6F928DBFEB88}" srcOrd="0" destOrd="0" presId="urn:microsoft.com/office/officeart/2024/layout/NumberedTitleCardList#1"/>
    <dgm:cxn modelId="{09736BD7-A490-3D44-9A95-A99214C1CB93}" type="presParOf" srcId="{FA210F6D-0831-CE40-94B4-793DB039DFEE}" destId="{4CB5B411-61AB-D948-ACFF-1C427A44D15D}" srcOrd="1" destOrd="0" presId="urn:microsoft.com/office/officeart/2024/layout/NumberedTitleCardList#1"/>
    <dgm:cxn modelId="{ABDD1C8B-63E5-C84E-AADE-6E1A4BE0DCFF}" type="presParOf" srcId="{FA210F6D-0831-CE40-94B4-793DB039DFEE}" destId="{ECA6BBB9-9D3E-EF43-ABF5-334BE5F3E946}" srcOrd="2" destOrd="0" presId="urn:microsoft.com/office/officeart/2024/layout/NumberedTitleCardList#1"/>
    <dgm:cxn modelId="{F3DFA42D-CBF0-2446-8A29-9329CE34F057}" type="presParOf" srcId="{876D517D-7201-1E4C-8BC5-4AEEE5A4D0A6}" destId="{B8A81269-E7F7-EB42-AC8B-F749C5251698}" srcOrd="3" destOrd="0" presId="urn:microsoft.com/office/officeart/2024/layout/NumberedTitleCardList#1"/>
    <dgm:cxn modelId="{105BA5CC-AC6D-814B-BE94-CCFECCC5E757}" type="presParOf" srcId="{876D517D-7201-1E4C-8BC5-4AEEE5A4D0A6}" destId="{851E5462-F22F-9A4D-ADAA-900343BD726D}" srcOrd="4" destOrd="0" presId="urn:microsoft.com/office/officeart/2024/layout/NumberedTitleCardList#1"/>
    <dgm:cxn modelId="{C07EE900-29F3-EC4A-9267-60422EF1FB50}" type="presParOf" srcId="{851E5462-F22F-9A4D-ADAA-900343BD726D}" destId="{F6EDFC16-9922-7842-9BCC-C9B823D4D29C}" srcOrd="0" destOrd="0" presId="urn:microsoft.com/office/officeart/2024/layout/NumberedTitleCardList#1"/>
    <dgm:cxn modelId="{F4AE5540-FC1B-884B-80B7-65ABB5BF9733}" type="presParOf" srcId="{851E5462-F22F-9A4D-ADAA-900343BD726D}" destId="{90F4231E-C3C3-624E-99BE-A846E6898858}" srcOrd="1" destOrd="0" presId="urn:microsoft.com/office/officeart/2024/layout/NumberedTitleCardList#1"/>
    <dgm:cxn modelId="{E2B1B78F-E8C4-9C46-BE6C-65EDF0DF9B94}" type="presParOf" srcId="{851E5462-F22F-9A4D-ADAA-900343BD726D}" destId="{5059B45E-0238-2047-AE95-0EEE366C0513}" srcOrd="2" destOrd="0" presId="urn:microsoft.com/office/officeart/2024/layout/NumberedTitleCardList#1"/>
    <dgm:cxn modelId="{93E9DE1E-91AE-3149-B323-4669F94B0835}" type="presParOf" srcId="{876D517D-7201-1E4C-8BC5-4AEEE5A4D0A6}" destId="{07093A2E-8DA6-174F-A5B7-CA84454F0035}" srcOrd="5" destOrd="0" presId="urn:microsoft.com/office/officeart/2024/layout/NumberedTitleCardList#1"/>
    <dgm:cxn modelId="{0B421769-647E-F248-99FB-C0AE3B311CA9}" type="presParOf" srcId="{876D517D-7201-1E4C-8BC5-4AEEE5A4D0A6}" destId="{79E36E5A-A529-BA44-B2E0-0BB2A6A0E508}" srcOrd="6" destOrd="0" presId="urn:microsoft.com/office/officeart/2024/layout/NumberedTitleCardList#1"/>
    <dgm:cxn modelId="{C622030D-99F0-C342-808B-9CDCC816D9BB}" type="presParOf" srcId="{79E36E5A-A529-BA44-B2E0-0BB2A6A0E508}" destId="{7D93AB1C-7442-2541-942B-64614882EA18}" srcOrd="0" destOrd="0" presId="urn:microsoft.com/office/officeart/2024/layout/NumberedTitleCardList#1"/>
    <dgm:cxn modelId="{A7B17EC6-194F-E544-8C9C-D765212CCC35}" type="presParOf" srcId="{79E36E5A-A529-BA44-B2E0-0BB2A6A0E508}" destId="{133A50E8-1F63-8D45-AF60-03A86EED955D}" srcOrd="1" destOrd="0" presId="urn:microsoft.com/office/officeart/2024/layout/NumberedTitleCardList#1"/>
    <dgm:cxn modelId="{190EAEEA-3C3F-1A4E-9EA6-ED10995EABA3}" type="presParOf" srcId="{79E36E5A-A529-BA44-B2E0-0BB2A6A0E508}" destId="{AD602331-13FA-034C-97F2-517B339A0326}" srcOrd="2" destOrd="0" presId="urn:microsoft.com/office/officeart/2024/layout/NumberedTitleCardLis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40D1F87-256D-9F42-895F-5257E91E8318}" type="doc">
      <dgm:prSet loTypeId="urn:microsoft.com/office/officeart/2024/layout/NumberedTitleCardList#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496B394-9D43-1345-ADEF-2734A4DE25B2}">
      <dgm:prSet phldrT="[Text]"/>
      <dgm:spPr/>
      <dgm:t>
        <a:bodyPr/>
        <a:lstStyle/>
        <a:p>
          <a:r>
            <a:rPr lang="en-US" b="1" dirty="0"/>
            <a:t>Diagnostic Radiologist</a:t>
          </a:r>
          <a:endParaRPr lang="en-US" dirty="0"/>
        </a:p>
      </dgm:t>
    </dgm:pt>
    <dgm:pt modelId="{1E77508D-3010-934D-9653-3AD06CD1B188}" type="parTrans" cxnId="{E815260F-FA52-5740-AF91-0D362834C3E2}">
      <dgm:prSet/>
      <dgm:spPr/>
      <dgm:t>
        <a:bodyPr/>
        <a:lstStyle/>
        <a:p>
          <a:endParaRPr lang="en-US"/>
        </a:p>
      </dgm:t>
    </dgm:pt>
    <dgm:pt modelId="{82A05134-4CF3-F74C-9340-7CCFE5132065}" type="sibTrans" cxnId="{E815260F-FA52-5740-AF91-0D362834C3E2}">
      <dgm:prSet phldrT="01" phldr="0"/>
      <dgm:spPr/>
      <dgm:t>
        <a:bodyPr/>
        <a:lstStyle/>
        <a:p>
          <a:r>
            <a:t>01</a:t>
          </a:r>
          <a:endParaRPr dirty="0"/>
        </a:p>
      </dgm:t>
    </dgm:pt>
    <dgm:pt modelId="{A92C75F3-EB7B-C343-A5F5-A04A01B539CD}">
      <dgm:prSet phldrT="[Text]"/>
      <dgm:spPr/>
      <dgm:t>
        <a:bodyPr/>
        <a:lstStyle/>
        <a:p>
          <a:pPr>
            <a:buNone/>
          </a:pPr>
          <a:r>
            <a:rPr lang="en-US" b="1" dirty="0"/>
            <a:t>Rheumatologist &amp; Orthopedic Surgeon</a:t>
          </a:r>
          <a:endParaRPr lang="en-US" dirty="0"/>
        </a:p>
      </dgm:t>
    </dgm:pt>
    <dgm:pt modelId="{C5CE10D8-FE07-A04E-B5DD-C4BABDB24595}" type="parTrans" cxnId="{CFF2AD0C-92A3-734B-A418-8C131E0C14A3}">
      <dgm:prSet/>
      <dgm:spPr/>
      <dgm:t>
        <a:bodyPr/>
        <a:lstStyle/>
        <a:p>
          <a:endParaRPr lang="en-US"/>
        </a:p>
      </dgm:t>
    </dgm:pt>
    <dgm:pt modelId="{6C0B53AB-1DB4-E448-B89E-1538B87DF118}" type="sibTrans" cxnId="{CFF2AD0C-92A3-734B-A418-8C131E0C14A3}">
      <dgm:prSet phldrT="03" phldr="0"/>
      <dgm:spPr/>
      <dgm:t>
        <a:bodyPr/>
        <a:lstStyle/>
        <a:p>
          <a:r>
            <a:t>03</a:t>
          </a:r>
        </a:p>
      </dgm:t>
    </dgm:pt>
    <dgm:pt modelId="{E1F7E314-CF92-4042-9B2A-BA66D5B06300}">
      <dgm:prSet phldrT="[Text]"/>
      <dgm:spPr/>
      <dgm:t>
        <a:bodyPr/>
        <a:lstStyle/>
        <a:p>
          <a:r>
            <a:rPr lang="en-US" b="1" dirty="0"/>
            <a:t>MSK-Patient &amp; Their Caregiver</a:t>
          </a:r>
        </a:p>
      </dgm:t>
    </dgm:pt>
    <dgm:pt modelId="{2D2F9F03-A105-B54E-8172-BCD4E9306002}" type="parTrans" cxnId="{0F2334D6-9E8C-6C4D-ADAE-6E272423CDBB}">
      <dgm:prSet/>
      <dgm:spPr/>
      <dgm:t>
        <a:bodyPr/>
        <a:lstStyle/>
        <a:p>
          <a:endParaRPr lang="en-US"/>
        </a:p>
      </dgm:t>
    </dgm:pt>
    <dgm:pt modelId="{C69CAEB0-CDAF-A84E-8803-7F402FD91AA6}" type="sibTrans" cxnId="{0F2334D6-9E8C-6C4D-ADAE-6E272423CDBB}">
      <dgm:prSet phldrT="04" phldr="0"/>
      <dgm:spPr/>
      <dgm:t>
        <a:bodyPr/>
        <a:lstStyle/>
        <a:p>
          <a:r>
            <a:t>04</a:t>
          </a:r>
        </a:p>
      </dgm:t>
    </dgm:pt>
    <dgm:pt modelId="{6E10F9C3-FA7D-E149-B539-291BA1A8D4B4}">
      <dgm:prSet/>
      <dgm:spPr/>
      <dgm:t>
        <a:bodyPr/>
        <a:lstStyle/>
        <a:p>
          <a:pPr>
            <a:buNone/>
          </a:pPr>
          <a:r>
            <a:rPr lang="en-US" b="1" dirty="0"/>
            <a:t>Physical Therapist</a:t>
          </a:r>
          <a:endParaRPr lang="en-US" dirty="0"/>
        </a:p>
      </dgm:t>
    </dgm:pt>
    <dgm:pt modelId="{01C298FF-35C7-9448-814F-C0A2F707B194}" type="parTrans" cxnId="{92C80BB2-AF53-E643-BE6D-61A80876C68C}">
      <dgm:prSet/>
      <dgm:spPr/>
      <dgm:t>
        <a:bodyPr/>
        <a:lstStyle/>
        <a:p>
          <a:endParaRPr lang="en-US"/>
        </a:p>
      </dgm:t>
    </dgm:pt>
    <dgm:pt modelId="{AFE45C3C-1717-8D4C-AF2A-6F58C7BBD23E}" type="sibTrans" cxnId="{92C80BB2-AF53-E643-BE6D-61A80876C68C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7078F7AE-A1C7-FC4B-BADD-A34924A11331}" type="pres">
      <dgm:prSet presAssocID="{740D1F87-256D-9F42-895F-5257E91E8318}" presName="Name0" presStyleCnt="0">
        <dgm:presLayoutVars>
          <dgm:dir/>
          <dgm:animLvl val="lvl"/>
          <dgm:resizeHandles val="exact"/>
        </dgm:presLayoutVars>
      </dgm:prSet>
      <dgm:spPr/>
    </dgm:pt>
    <dgm:pt modelId="{413DE50B-45FC-D64A-A28F-7496BB2CE766}" type="pres">
      <dgm:prSet presAssocID="{D496B394-9D43-1345-ADEF-2734A4DE25B2}" presName="compositeNode" presStyleCnt="0">
        <dgm:presLayoutVars>
          <dgm:bulletEnabled val="1"/>
        </dgm:presLayoutVars>
      </dgm:prSet>
      <dgm:spPr/>
    </dgm:pt>
    <dgm:pt modelId="{21C4D868-8BC2-C141-9AFD-6C1E6F97507F}" type="pres">
      <dgm:prSet presAssocID="{D496B394-9D43-1345-ADEF-2734A4DE25B2}" presName="bgRect" presStyleLbl="fgAcc1" presStyleIdx="0" presStyleCnt="4"/>
      <dgm:spPr/>
    </dgm:pt>
    <dgm:pt modelId="{4E9FD000-7447-774E-8265-2B59B0F1D7FF}" type="pres">
      <dgm:prSet presAssocID="{82A05134-4CF3-F74C-9340-7CCFE5132065}" presName="sibTransNodeRect" presStyleLbl="bgShp" presStyleIdx="0" presStyleCnt="0">
        <dgm:presLayoutVars>
          <dgm:chMax val="0"/>
          <dgm:bulletEnabled/>
        </dgm:presLayoutVars>
      </dgm:prSet>
      <dgm:spPr/>
    </dgm:pt>
    <dgm:pt modelId="{BFEC4035-0DD2-B641-9B62-818AEA952677}" type="pres">
      <dgm:prSet presAssocID="{D496B394-9D43-1345-ADEF-2734A4DE25B2}" presName="nodeRect" presStyleLbl="parChTrans1D1" presStyleIdx="0" presStyleCnt="0">
        <dgm:presLayoutVars>
          <dgm:bulletEnabled val="1"/>
        </dgm:presLayoutVars>
      </dgm:prSet>
      <dgm:spPr/>
    </dgm:pt>
    <dgm:pt modelId="{8BAE94A1-569A-7F48-805B-418858F6904B}" type="pres">
      <dgm:prSet presAssocID="{82A05134-4CF3-F74C-9340-7CCFE5132065}" presName="sibTrans" presStyleCnt="0"/>
      <dgm:spPr/>
    </dgm:pt>
    <dgm:pt modelId="{9406E08B-AF87-5D4C-A3E3-76F056B69341}" type="pres">
      <dgm:prSet presAssocID="{6E10F9C3-FA7D-E149-B539-291BA1A8D4B4}" presName="compositeNode" presStyleCnt="0">
        <dgm:presLayoutVars>
          <dgm:bulletEnabled val="1"/>
        </dgm:presLayoutVars>
      </dgm:prSet>
      <dgm:spPr/>
    </dgm:pt>
    <dgm:pt modelId="{EC62077F-879D-F04A-8521-286228BA468D}" type="pres">
      <dgm:prSet presAssocID="{6E10F9C3-FA7D-E149-B539-291BA1A8D4B4}" presName="bgRect" presStyleLbl="fgAcc1" presStyleIdx="1" presStyleCnt="4"/>
      <dgm:spPr/>
    </dgm:pt>
    <dgm:pt modelId="{4B2CC96D-3B08-EE4E-97BD-EA1F51FD5D8C}" type="pres">
      <dgm:prSet presAssocID="{AFE45C3C-1717-8D4C-AF2A-6F58C7BBD23E}" presName="sibTransNodeRect" presStyleLbl="bgShp" presStyleIdx="0" presStyleCnt="0">
        <dgm:presLayoutVars>
          <dgm:chMax val="0"/>
          <dgm:bulletEnabled/>
        </dgm:presLayoutVars>
      </dgm:prSet>
      <dgm:spPr/>
    </dgm:pt>
    <dgm:pt modelId="{60258780-28B0-E64C-9314-B6852CC1B81D}" type="pres">
      <dgm:prSet presAssocID="{6E10F9C3-FA7D-E149-B539-291BA1A8D4B4}" presName="nodeRect" presStyleLbl="parChTrans1D1" presStyleIdx="0" presStyleCnt="0">
        <dgm:presLayoutVars>
          <dgm:bulletEnabled val="1"/>
        </dgm:presLayoutVars>
      </dgm:prSet>
      <dgm:spPr/>
    </dgm:pt>
    <dgm:pt modelId="{8510464D-1EAF-3442-918A-C16139CB80F7}" type="pres">
      <dgm:prSet presAssocID="{AFE45C3C-1717-8D4C-AF2A-6F58C7BBD23E}" presName="sibTrans" presStyleCnt="0"/>
      <dgm:spPr/>
    </dgm:pt>
    <dgm:pt modelId="{9E5507F1-1292-6942-BFD0-9B0C536FAC75}" type="pres">
      <dgm:prSet presAssocID="{A92C75F3-EB7B-C343-A5F5-A04A01B539CD}" presName="compositeNode" presStyleCnt="0">
        <dgm:presLayoutVars>
          <dgm:bulletEnabled val="1"/>
        </dgm:presLayoutVars>
      </dgm:prSet>
      <dgm:spPr/>
    </dgm:pt>
    <dgm:pt modelId="{79D42C5B-EAA5-DD4A-9386-29A2250EC205}" type="pres">
      <dgm:prSet presAssocID="{A92C75F3-EB7B-C343-A5F5-A04A01B539CD}" presName="bgRect" presStyleLbl="fgAcc1" presStyleIdx="2" presStyleCnt="4"/>
      <dgm:spPr/>
    </dgm:pt>
    <dgm:pt modelId="{5C81B496-45B3-DD40-9FB1-9C12EA1299AB}" type="pres">
      <dgm:prSet presAssocID="{6C0B53AB-1DB4-E448-B89E-1538B87DF118}" presName="sibTransNodeRect" presStyleLbl="bgShp" presStyleIdx="0" presStyleCnt="0">
        <dgm:presLayoutVars>
          <dgm:chMax val="0"/>
          <dgm:bulletEnabled/>
        </dgm:presLayoutVars>
      </dgm:prSet>
      <dgm:spPr/>
    </dgm:pt>
    <dgm:pt modelId="{51174EAE-887C-4D4B-8804-82EF51DC3632}" type="pres">
      <dgm:prSet presAssocID="{A92C75F3-EB7B-C343-A5F5-A04A01B539CD}" presName="nodeRect" presStyleLbl="parChTrans1D1" presStyleIdx="0" presStyleCnt="0">
        <dgm:presLayoutVars>
          <dgm:bulletEnabled val="1"/>
        </dgm:presLayoutVars>
      </dgm:prSet>
      <dgm:spPr/>
    </dgm:pt>
    <dgm:pt modelId="{A7CD3AC7-C511-B743-8E3C-42C21A6A7C8C}" type="pres">
      <dgm:prSet presAssocID="{6C0B53AB-1DB4-E448-B89E-1538B87DF118}" presName="sibTrans" presStyleCnt="0"/>
      <dgm:spPr/>
    </dgm:pt>
    <dgm:pt modelId="{54933E83-C2B4-624B-BE92-B8AC4949FB90}" type="pres">
      <dgm:prSet presAssocID="{E1F7E314-CF92-4042-9B2A-BA66D5B06300}" presName="compositeNode" presStyleCnt="0">
        <dgm:presLayoutVars>
          <dgm:bulletEnabled val="1"/>
        </dgm:presLayoutVars>
      </dgm:prSet>
      <dgm:spPr/>
    </dgm:pt>
    <dgm:pt modelId="{063B3428-67FE-9545-92E6-C01A181F02E3}" type="pres">
      <dgm:prSet presAssocID="{E1F7E314-CF92-4042-9B2A-BA66D5B06300}" presName="bgRect" presStyleLbl="fgAcc1" presStyleIdx="3" presStyleCnt="4"/>
      <dgm:spPr/>
    </dgm:pt>
    <dgm:pt modelId="{922FF0C0-FEDE-FC4C-8573-76521872A75F}" type="pres">
      <dgm:prSet presAssocID="{C69CAEB0-CDAF-A84E-8803-7F402FD91AA6}" presName="sibTransNodeRect" presStyleLbl="bgShp" presStyleIdx="0" presStyleCnt="0">
        <dgm:presLayoutVars>
          <dgm:chMax val="0"/>
          <dgm:bulletEnabled/>
        </dgm:presLayoutVars>
      </dgm:prSet>
      <dgm:spPr/>
    </dgm:pt>
    <dgm:pt modelId="{5C0F2BCD-1E0E-D04E-ACB3-AB0B3DA2A2FB}" type="pres">
      <dgm:prSet presAssocID="{E1F7E314-CF92-4042-9B2A-BA66D5B06300}" presName="nodeRect" presStyleLbl="parChTrans1D1" presStyleIdx="0" presStyleCnt="0">
        <dgm:presLayoutVars>
          <dgm:bulletEnabled val="1"/>
        </dgm:presLayoutVars>
      </dgm:prSet>
      <dgm:spPr/>
    </dgm:pt>
  </dgm:ptLst>
  <dgm:cxnLst>
    <dgm:cxn modelId="{D772BF09-B2E9-094F-BEA1-8B2F16080FDD}" type="presOf" srcId="{E1F7E314-CF92-4042-9B2A-BA66D5B06300}" destId="{063B3428-67FE-9545-92E6-C01A181F02E3}" srcOrd="0" destOrd="0" presId="urn:microsoft.com/office/officeart/2024/layout/NumberedTitleCardList#2"/>
    <dgm:cxn modelId="{CFF2AD0C-92A3-734B-A418-8C131E0C14A3}" srcId="{740D1F87-256D-9F42-895F-5257E91E8318}" destId="{A92C75F3-EB7B-C343-A5F5-A04A01B539CD}" srcOrd="2" destOrd="0" parTransId="{C5CE10D8-FE07-A04E-B5DD-C4BABDB24595}" sibTransId="{6C0B53AB-1DB4-E448-B89E-1538B87DF118}"/>
    <dgm:cxn modelId="{E815260F-FA52-5740-AF91-0D362834C3E2}" srcId="{740D1F87-256D-9F42-895F-5257E91E8318}" destId="{D496B394-9D43-1345-ADEF-2734A4DE25B2}" srcOrd="0" destOrd="0" parTransId="{1E77508D-3010-934D-9653-3AD06CD1B188}" sibTransId="{82A05134-4CF3-F74C-9340-7CCFE5132065}"/>
    <dgm:cxn modelId="{39A13416-53F3-904B-9F3E-1B272DD2976A}" type="presOf" srcId="{740D1F87-256D-9F42-895F-5257E91E8318}" destId="{7078F7AE-A1C7-FC4B-BADD-A34924A11331}" srcOrd="0" destOrd="0" presId="urn:microsoft.com/office/officeart/2024/layout/NumberedTitleCardList#2"/>
    <dgm:cxn modelId="{81DCD642-36EE-2B44-86B0-B0F018E57152}" type="presOf" srcId="{6C0B53AB-1DB4-E448-B89E-1538B87DF118}" destId="{5C81B496-45B3-DD40-9FB1-9C12EA1299AB}" srcOrd="0" destOrd="0" presId="urn:microsoft.com/office/officeart/2024/layout/NumberedTitleCardList#2"/>
    <dgm:cxn modelId="{D15D7C4C-9124-374B-9111-E1F834BF825E}" type="presOf" srcId="{82A05134-4CF3-F74C-9340-7CCFE5132065}" destId="{4E9FD000-7447-774E-8265-2B59B0F1D7FF}" srcOrd="0" destOrd="0" presId="urn:microsoft.com/office/officeart/2024/layout/NumberedTitleCardList#2"/>
    <dgm:cxn modelId="{CA083759-F44F-3548-ACAE-5DB006762D0F}" type="presOf" srcId="{D496B394-9D43-1345-ADEF-2734A4DE25B2}" destId="{BFEC4035-0DD2-B641-9B62-818AEA952677}" srcOrd="1" destOrd="0" presId="urn:microsoft.com/office/officeart/2024/layout/NumberedTitleCardList#2"/>
    <dgm:cxn modelId="{D901226F-F010-194B-97AD-29058449F6E4}" type="presOf" srcId="{6E10F9C3-FA7D-E149-B539-291BA1A8D4B4}" destId="{EC62077F-879D-F04A-8521-286228BA468D}" srcOrd="0" destOrd="0" presId="urn:microsoft.com/office/officeart/2024/layout/NumberedTitleCardList#2"/>
    <dgm:cxn modelId="{802DCD84-905F-524C-8F00-0620CDF8E7C6}" type="presOf" srcId="{E1F7E314-CF92-4042-9B2A-BA66D5B06300}" destId="{5C0F2BCD-1E0E-D04E-ACB3-AB0B3DA2A2FB}" srcOrd="1" destOrd="0" presId="urn:microsoft.com/office/officeart/2024/layout/NumberedTitleCardList#2"/>
    <dgm:cxn modelId="{4277C890-598D-3547-A723-3F3BDC9AC59C}" type="presOf" srcId="{A92C75F3-EB7B-C343-A5F5-A04A01B539CD}" destId="{51174EAE-887C-4D4B-8804-82EF51DC3632}" srcOrd="1" destOrd="0" presId="urn:microsoft.com/office/officeart/2024/layout/NumberedTitleCardList#2"/>
    <dgm:cxn modelId="{608268A5-FA04-FA48-8C87-0550ACA61D66}" type="presOf" srcId="{AFE45C3C-1717-8D4C-AF2A-6F58C7BBD23E}" destId="{4B2CC96D-3B08-EE4E-97BD-EA1F51FD5D8C}" srcOrd="0" destOrd="0" presId="urn:microsoft.com/office/officeart/2024/layout/NumberedTitleCardList#2"/>
    <dgm:cxn modelId="{FD1EA9AF-E5FB-AF48-9385-8D92537C7DC5}" type="presOf" srcId="{C69CAEB0-CDAF-A84E-8803-7F402FD91AA6}" destId="{922FF0C0-FEDE-FC4C-8573-76521872A75F}" srcOrd="0" destOrd="0" presId="urn:microsoft.com/office/officeart/2024/layout/NumberedTitleCardList#2"/>
    <dgm:cxn modelId="{C168C7AF-4B97-D240-96C1-BBFA57090205}" type="presOf" srcId="{A92C75F3-EB7B-C343-A5F5-A04A01B539CD}" destId="{79D42C5B-EAA5-DD4A-9386-29A2250EC205}" srcOrd="0" destOrd="0" presId="urn:microsoft.com/office/officeart/2024/layout/NumberedTitleCardList#2"/>
    <dgm:cxn modelId="{92C80BB2-AF53-E643-BE6D-61A80876C68C}" srcId="{740D1F87-256D-9F42-895F-5257E91E8318}" destId="{6E10F9C3-FA7D-E149-B539-291BA1A8D4B4}" srcOrd="1" destOrd="0" parTransId="{01C298FF-35C7-9448-814F-C0A2F707B194}" sibTransId="{AFE45C3C-1717-8D4C-AF2A-6F58C7BBD23E}"/>
    <dgm:cxn modelId="{799EA2B7-235C-AE4B-BDA8-6D33D0BF7955}" type="presOf" srcId="{6E10F9C3-FA7D-E149-B539-291BA1A8D4B4}" destId="{60258780-28B0-E64C-9314-B6852CC1B81D}" srcOrd="1" destOrd="0" presId="urn:microsoft.com/office/officeart/2024/layout/NumberedTitleCardList#2"/>
    <dgm:cxn modelId="{0B7C28CB-031F-DD44-9803-1BC263F68214}" type="presOf" srcId="{D496B394-9D43-1345-ADEF-2734A4DE25B2}" destId="{21C4D868-8BC2-C141-9AFD-6C1E6F97507F}" srcOrd="0" destOrd="0" presId="urn:microsoft.com/office/officeart/2024/layout/NumberedTitleCardList#2"/>
    <dgm:cxn modelId="{0F2334D6-9E8C-6C4D-ADAE-6E272423CDBB}" srcId="{740D1F87-256D-9F42-895F-5257E91E8318}" destId="{E1F7E314-CF92-4042-9B2A-BA66D5B06300}" srcOrd="3" destOrd="0" parTransId="{2D2F9F03-A105-B54E-8172-BCD4E9306002}" sibTransId="{C69CAEB0-CDAF-A84E-8803-7F402FD91AA6}"/>
    <dgm:cxn modelId="{6173E55A-520E-E943-AE3E-D0D7E3DD4FCE}" type="presParOf" srcId="{7078F7AE-A1C7-FC4B-BADD-A34924A11331}" destId="{413DE50B-45FC-D64A-A28F-7496BB2CE766}" srcOrd="0" destOrd="0" presId="urn:microsoft.com/office/officeart/2024/layout/NumberedTitleCardList#2"/>
    <dgm:cxn modelId="{F710AA8D-0230-3444-8E80-44644CF8D42E}" type="presParOf" srcId="{413DE50B-45FC-D64A-A28F-7496BB2CE766}" destId="{21C4D868-8BC2-C141-9AFD-6C1E6F97507F}" srcOrd="0" destOrd="0" presId="urn:microsoft.com/office/officeart/2024/layout/NumberedTitleCardList#2"/>
    <dgm:cxn modelId="{B3CD0756-C376-CE45-8A88-0FE5A39B26A6}" type="presParOf" srcId="{413DE50B-45FC-D64A-A28F-7496BB2CE766}" destId="{4E9FD000-7447-774E-8265-2B59B0F1D7FF}" srcOrd="1" destOrd="0" presId="urn:microsoft.com/office/officeart/2024/layout/NumberedTitleCardList#2"/>
    <dgm:cxn modelId="{21EABE47-F4D2-CD4D-8668-4426F5688E26}" type="presParOf" srcId="{413DE50B-45FC-D64A-A28F-7496BB2CE766}" destId="{BFEC4035-0DD2-B641-9B62-818AEA952677}" srcOrd="2" destOrd="0" presId="urn:microsoft.com/office/officeart/2024/layout/NumberedTitleCardList#2"/>
    <dgm:cxn modelId="{2AAA34C7-BCB0-164A-8ADA-4EC8BCAA92E9}" type="presParOf" srcId="{7078F7AE-A1C7-FC4B-BADD-A34924A11331}" destId="{8BAE94A1-569A-7F48-805B-418858F6904B}" srcOrd="1" destOrd="0" presId="urn:microsoft.com/office/officeart/2024/layout/NumberedTitleCardList#2"/>
    <dgm:cxn modelId="{290B4A8F-FF5C-2C46-BC5E-0899AB572EF1}" type="presParOf" srcId="{7078F7AE-A1C7-FC4B-BADD-A34924A11331}" destId="{9406E08B-AF87-5D4C-A3E3-76F056B69341}" srcOrd="2" destOrd="0" presId="urn:microsoft.com/office/officeart/2024/layout/NumberedTitleCardList#2"/>
    <dgm:cxn modelId="{BBD19F13-483D-064A-A58A-302983E1F4A8}" type="presParOf" srcId="{9406E08B-AF87-5D4C-A3E3-76F056B69341}" destId="{EC62077F-879D-F04A-8521-286228BA468D}" srcOrd="0" destOrd="0" presId="urn:microsoft.com/office/officeart/2024/layout/NumberedTitleCardList#2"/>
    <dgm:cxn modelId="{1DEA91E4-602A-C943-B60C-D97351A289FF}" type="presParOf" srcId="{9406E08B-AF87-5D4C-A3E3-76F056B69341}" destId="{4B2CC96D-3B08-EE4E-97BD-EA1F51FD5D8C}" srcOrd="1" destOrd="0" presId="urn:microsoft.com/office/officeart/2024/layout/NumberedTitleCardList#2"/>
    <dgm:cxn modelId="{07E1C44C-0B15-2540-BDE1-8FB5189DD9A5}" type="presParOf" srcId="{9406E08B-AF87-5D4C-A3E3-76F056B69341}" destId="{60258780-28B0-E64C-9314-B6852CC1B81D}" srcOrd="2" destOrd="0" presId="urn:microsoft.com/office/officeart/2024/layout/NumberedTitleCardList#2"/>
    <dgm:cxn modelId="{E69339EA-A1BD-8F4C-BC42-E37A17356748}" type="presParOf" srcId="{7078F7AE-A1C7-FC4B-BADD-A34924A11331}" destId="{8510464D-1EAF-3442-918A-C16139CB80F7}" srcOrd="3" destOrd="0" presId="urn:microsoft.com/office/officeart/2024/layout/NumberedTitleCardList#2"/>
    <dgm:cxn modelId="{4126157B-BB3A-9944-9578-C66DD68A64B7}" type="presParOf" srcId="{7078F7AE-A1C7-FC4B-BADD-A34924A11331}" destId="{9E5507F1-1292-6942-BFD0-9B0C536FAC75}" srcOrd="4" destOrd="0" presId="urn:microsoft.com/office/officeart/2024/layout/NumberedTitleCardList#2"/>
    <dgm:cxn modelId="{985660EE-7AF6-AE40-B504-204023A404B9}" type="presParOf" srcId="{9E5507F1-1292-6942-BFD0-9B0C536FAC75}" destId="{79D42C5B-EAA5-DD4A-9386-29A2250EC205}" srcOrd="0" destOrd="0" presId="urn:microsoft.com/office/officeart/2024/layout/NumberedTitleCardList#2"/>
    <dgm:cxn modelId="{EDEE0F58-1FFB-2E4B-A6AB-770237F1982A}" type="presParOf" srcId="{9E5507F1-1292-6942-BFD0-9B0C536FAC75}" destId="{5C81B496-45B3-DD40-9FB1-9C12EA1299AB}" srcOrd="1" destOrd="0" presId="urn:microsoft.com/office/officeart/2024/layout/NumberedTitleCardList#2"/>
    <dgm:cxn modelId="{44875B29-E256-794A-A08A-8B4078F35479}" type="presParOf" srcId="{9E5507F1-1292-6942-BFD0-9B0C536FAC75}" destId="{51174EAE-887C-4D4B-8804-82EF51DC3632}" srcOrd="2" destOrd="0" presId="urn:microsoft.com/office/officeart/2024/layout/NumberedTitleCardList#2"/>
    <dgm:cxn modelId="{48CF0ECF-284E-B040-A73F-8184B2A357CE}" type="presParOf" srcId="{7078F7AE-A1C7-FC4B-BADD-A34924A11331}" destId="{A7CD3AC7-C511-B743-8E3C-42C21A6A7C8C}" srcOrd="5" destOrd="0" presId="urn:microsoft.com/office/officeart/2024/layout/NumberedTitleCardList#2"/>
    <dgm:cxn modelId="{5E73751B-AAD2-8D4B-BDB3-CE39EC843344}" type="presParOf" srcId="{7078F7AE-A1C7-FC4B-BADD-A34924A11331}" destId="{54933E83-C2B4-624B-BE92-B8AC4949FB90}" srcOrd="6" destOrd="0" presId="urn:microsoft.com/office/officeart/2024/layout/NumberedTitleCardList#2"/>
    <dgm:cxn modelId="{1506E5AC-7DB6-744F-AF93-D4021874CD46}" type="presParOf" srcId="{54933E83-C2B4-624B-BE92-B8AC4949FB90}" destId="{063B3428-67FE-9545-92E6-C01A181F02E3}" srcOrd="0" destOrd="0" presId="urn:microsoft.com/office/officeart/2024/layout/NumberedTitleCardList#2"/>
    <dgm:cxn modelId="{517AA6E1-FA98-3B45-A6A5-E4D0FDAFF635}" type="presParOf" srcId="{54933E83-C2B4-624B-BE92-B8AC4949FB90}" destId="{922FF0C0-FEDE-FC4C-8573-76521872A75F}" srcOrd="1" destOrd="0" presId="urn:microsoft.com/office/officeart/2024/layout/NumberedTitleCardList#2"/>
    <dgm:cxn modelId="{24EE77CD-113F-4843-95FB-5D263054CF11}" type="presParOf" srcId="{54933E83-C2B4-624B-BE92-B8AC4949FB90}" destId="{5C0F2BCD-1E0E-D04E-ACB3-AB0B3DA2A2FB}" srcOrd="2" destOrd="0" presId="urn:microsoft.com/office/officeart/2024/layout/NumberedTitleCardList#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40D1F87-256D-9F42-895F-5257E91E8318}" type="doc">
      <dgm:prSet loTypeId="urn:microsoft.com/office/officeart/2024/layout/NumberedTitleCardList#3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496B394-9D43-1345-ADEF-2734A4DE25B2}">
      <dgm:prSet phldrT="[Text]"/>
      <dgm:spPr/>
      <dgm:t>
        <a:bodyPr/>
        <a:lstStyle/>
        <a:p>
          <a:r>
            <a:rPr lang="en-US" b="1" dirty="0"/>
            <a:t>Healthcare Senior Expert</a:t>
          </a:r>
        </a:p>
        <a:p>
          <a:r>
            <a:rPr lang="en-US" b="0" dirty="0"/>
            <a:t>(policy &amp; procedural approval )</a:t>
          </a:r>
        </a:p>
      </dgm:t>
    </dgm:pt>
    <dgm:pt modelId="{1E77508D-3010-934D-9653-3AD06CD1B188}" type="parTrans" cxnId="{E815260F-FA52-5740-AF91-0D362834C3E2}">
      <dgm:prSet/>
      <dgm:spPr/>
      <dgm:t>
        <a:bodyPr/>
        <a:lstStyle/>
        <a:p>
          <a:endParaRPr lang="en-US"/>
        </a:p>
      </dgm:t>
    </dgm:pt>
    <dgm:pt modelId="{82A05134-4CF3-F74C-9340-7CCFE5132065}" type="sibTrans" cxnId="{E815260F-FA52-5740-AF91-0D362834C3E2}">
      <dgm:prSet phldrT="01" phldr="0"/>
      <dgm:spPr/>
      <dgm:t>
        <a:bodyPr/>
        <a:lstStyle/>
        <a:p>
          <a:r>
            <a:t>01</a:t>
          </a:r>
          <a:endParaRPr dirty="0"/>
        </a:p>
      </dgm:t>
    </dgm:pt>
    <dgm:pt modelId="{A92C75F3-EB7B-C343-A5F5-A04A01B539CD}">
      <dgm:prSet phldrT="[Text]"/>
      <dgm:spPr/>
      <dgm:t>
        <a:bodyPr/>
        <a:lstStyle/>
        <a:p>
          <a:pPr>
            <a:buNone/>
          </a:pPr>
          <a:r>
            <a:rPr lang="en-US" b="1" dirty="0"/>
            <a:t>Practitioner</a:t>
          </a:r>
        </a:p>
        <a:p>
          <a:pPr>
            <a:buNone/>
          </a:pPr>
          <a:r>
            <a:rPr lang="en-US" b="0" dirty="0"/>
            <a:t>(frontline practicality verifier)</a:t>
          </a:r>
        </a:p>
      </dgm:t>
    </dgm:pt>
    <dgm:pt modelId="{C5CE10D8-FE07-A04E-B5DD-C4BABDB24595}" type="parTrans" cxnId="{CFF2AD0C-92A3-734B-A418-8C131E0C14A3}">
      <dgm:prSet/>
      <dgm:spPr/>
      <dgm:t>
        <a:bodyPr/>
        <a:lstStyle/>
        <a:p>
          <a:endParaRPr lang="en-US"/>
        </a:p>
      </dgm:t>
    </dgm:pt>
    <dgm:pt modelId="{6C0B53AB-1DB4-E448-B89E-1538B87DF118}" type="sibTrans" cxnId="{CFF2AD0C-92A3-734B-A418-8C131E0C14A3}">
      <dgm:prSet phldrT="03" phldr="0"/>
      <dgm:spPr/>
      <dgm:t>
        <a:bodyPr/>
        <a:lstStyle/>
        <a:p>
          <a:r>
            <a:t>03</a:t>
          </a:r>
        </a:p>
      </dgm:t>
    </dgm:pt>
    <dgm:pt modelId="{E1F7E314-CF92-4042-9B2A-BA66D5B06300}">
      <dgm:prSet phldrT="[Text]"/>
      <dgm:spPr/>
      <dgm:t>
        <a:bodyPr/>
        <a:lstStyle/>
        <a:p>
          <a:r>
            <a:rPr lang="en-US" b="1" dirty="0"/>
            <a:t>Support-Staffs &amp; Patients</a:t>
          </a:r>
        </a:p>
        <a:p>
          <a:r>
            <a:rPr lang="en-US" b="0" dirty="0"/>
            <a:t>(actual</a:t>
          </a:r>
          <a:r>
            <a:rPr lang="en-US" dirty="0"/>
            <a:t> impact signal)</a:t>
          </a:r>
          <a:endParaRPr lang="en-US" b="0" dirty="0"/>
        </a:p>
      </dgm:t>
    </dgm:pt>
    <dgm:pt modelId="{2D2F9F03-A105-B54E-8172-BCD4E9306002}" type="parTrans" cxnId="{0F2334D6-9E8C-6C4D-ADAE-6E272423CDBB}">
      <dgm:prSet/>
      <dgm:spPr/>
      <dgm:t>
        <a:bodyPr/>
        <a:lstStyle/>
        <a:p>
          <a:endParaRPr lang="en-US"/>
        </a:p>
      </dgm:t>
    </dgm:pt>
    <dgm:pt modelId="{C69CAEB0-CDAF-A84E-8803-7F402FD91AA6}" type="sibTrans" cxnId="{0F2334D6-9E8C-6C4D-ADAE-6E272423CDBB}">
      <dgm:prSet phldrT="04" phldr="0"/>
      <dgm:spPr/>
      <dgm:t>
        <a:bodyPr/>
        <a:lstStyle/>
        <a:p>
          <a:r>
            <a:t>04</a:t>
          </a:r>
        </a:p>
      </dgm:t>
    </dgm:pt>
    <dgm:pt modelId="{6E10F9C3-FA7D-E149-B539-291BA1A8D4B4}">
      <dgm:prSet/>
      <dgm:spPr/>
      <dgm:t>
        <a:bodyPr/>
        <a:lstStyle/>
        <a:p>
          <a:pPr>
            <a:buNone/>
          </a:pPr>
          <a:r>
            <a:rPr lang="en-US" b="1" dirty="0"/>
            <a:t>Professional Clinician</a:t>
          </a:r>
        </a:p>
        <a:p>
          <a:pPr>
            <a:buNone/>
          </a:pPr>
          <a:r>
            <a:rPr lang="en-US" b="0" dirty="0"/>
            <a:t>(clinical-domain tester &amp; reviewer)</a:t>
          </a:r>
        </a:p>
      </dgm:t>
    </dgm:pt>
    <dgm:pt modelId="{01C298FF-35C7-9448-814F-C0A2F707B194}" type="parTrans" cxnId="{92C80BB2-AF53-E643-BE6D-61A80876C68C}">
      <dgm:prSet/>
      <dgm:spPr/>
      <dgm:t>
        <a:bodyPr/>
        <a:lstStyle/>
        <a:p>
          <a:endParaRPr lang="en-US"/>
        </a:p>
      </dgm:t>
    </dgm:pt>
    <dgm:pt modelId="{AFE45C3C-1717-8D4C-AF2A-6F58C7BBD23E}" type="sibTrans" cxnId="{92C80BB2-AF53-E643-BE6D-61A80876C68C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7078F7AE-A1C7-FC4B-BADD-A34924A11331}" type="pres">
      <dgm:prSet presAssocID="{740D1F87-256D-9F42-895F-5257E91E8318}" presName="Name0" presStyleCnt="0">
        <dgm:presLayoutVars>
          <dgm:dir/>
          <dgm:animLvl val="lvl"/>
          <dgm:resizeHandles val="exact"/>
        </dgm:presLayoutVars>
      </dgm:prSet>
      <dgm:spPr/>
    </dgm:pt>
    <dgm:pt modelId="{413DE50B-45FC-D64A-A28F-7496BB2CE766}" type="pres">
      <dgm:prSet presAssocID="{D496B394-9D43-1345-ADEF-2734A4DE25B2}" presName="compositeNode" presStyleCnt="0">
        <dgm:presLayoutVars>
          <dgm:bulletEnabled val="1"/>
        </dgm:presLayoutVars>
      </dgm:prSet>
      <dgm:spPr/>
    </dgm:pt>
    <dgm:pt modelId="{21C4D868-8BC2-C141-9AFD-6C1E6F97507F}" type="pres">
      <dgm:prSet presAssocID="{D496B394-9D43-1345-ADEF-2734A4DE25B2}" presName="bgRect" presStyleLbl="fgAcc1" presStyleIdx="0" presStyleCnt="4"/>
      <dgm:spPr/>
    </dgm:pt>
    <dgm:pt modelId="{4E9FD000-7447-774E-8265-2B59B0F1D7FF}" type="pres">
      <dgm:prSet presAssocID="{82A05134-4CF3-F74C-9340-7CCFE5132065}" presName="sibTransNodeRect" presStyleLbl="bgShp" presStyleIdx="0" presStyleCnt="0">
        <dgm:presLayoutVars>
          <dgm:chMax val="0"/>
          <dgm:bulletEnabled/>
        </dgm:presLayoutVars>
      </dgm:prSet>
      <dgm:spPr/>
    </dgm:pt>
    <dgm:pt modelId="{BFEC4035-0DD2-B641-9B62-818AEA952677}" type="pres">
      <dgm:prSet presAssocID="{D496B394-9D43-1345-ADEF-2734A4DE25B2}" presName="nodeRect" presStyleLbl="parChTrans1D1" presStyleIdx="0" presStyleCnt="0">
        <dgm:presLayoutVars>
          <dgm:bulletEnabled val="1"/>
        </dgm:presLayoutVars>
      </dgm:prSet>
      <dgm:spPr/>
    </dgm:pt>
    <dgm:pt modelId="{8BAE94A1-569A-7F48-805B-418858F6904B}" type="pres">
      <dgm:prSet presAssocID="{82A05134-4CF3-F74C-9340-7CCFE5132065}" presName="sibTrans" presStyleCnt="0"/>
      <dgm:spPr/>
    </dgm:pt>
    <dgm:pt modelId="{9406E08B-AF87-5D4C-A3E3-76F056B69341}" type="pres">
      <dgm:prSet presAssocID="{6E10F9C3-FA7D-E149-B539-291BA1A8D4B4}" presName="compositeNode" presStyleCnt="0">
        <dgm:presLayoutVars>
          <dgm:bulletEnabled val="1"/>
        </dgm:presLayoutVars>
      </dgm:prSet>
      <dgm:spPr/>
    </dgm:pt>
    <dgm:pt modelId="{EC62077F-879D-F04A-8521-286228BA468D}" type="pres">
      <dgm:prSet presAssocID="{6E10F9C3-FA7D-E149-B539-291BA1A8D4B4}" presName="bgRect" presStyleLbl="fgAcc1" presStyleIdx="1" presStyleCnt="4"/>
      <dgm:spPr/>
    </dgm:pt>
    <dgm:pt modelId="{4B2CC96D-3B08-EE4E-97BD-EA1F51FD5D8C}" type="pres">
      <dgm:prSet presAssocID="{AFE45C3C-1717-8D4C-AF2A-6F58C7BBD23E}" presName="sibTransNodeRect" presStyleLbl="bgShp" presStyleIdx="0" presStyleCnt="0">
        <dgm:presLayoutVars>
          <dgm:chMax val="0"/>
          <dgm:bulletEnabled/>
        </dgm:presLayoutVars>
      </dgm:prSet>
      <dgm:spPr/>
    </dgm:pt>
    <dgm:pt modelId="{60258780-28B0-E64C-9314-B6852CC1B81D}" type="pres">
      <dgm:prSet presAssocID="{6E10F9C3-FA7D-E149-B539-291BA1A8D4B4}" presName="nodeRect" presStyleLbl="parChTrans1D1" presStyleIdx="0" presStyleCnt="0">
        <dgm:presLayoutVars>
          <dgm:bulletEnabled val="1"/>
        </dgm:presLayoutVars>
      </dgm:prSet>
      <dgm:spPr/>
    </dgm:pt>
    <dgm:pt modelId="{8510464D-1EAF-3442-918A-C16139CB80F7}" type="pres">
      <dgm:prSet presAssocID="{AFE45C3C-1717-8D4C-AF2A-6F58C7BBD23E}" presName="sibTrans" presStyleCnt="0"/>
      <dgm:spPr/>
    </dgm:pt>
    <dgm:pt modelId="{9E5507F1-1292-6942-BFD0-9B0C536FAC75}" type="pres">
      <dgm:prSet presAssocID="{A92C75F3-EB7B-C343-A5F5-A04A01B539CD}" presName="compositeNode" presStyleCnt="0">
        <dgm:presLayoutVars>
          <dgm:bulletEnabled val="1"/>
        </dgm:presLayoutVars>
      </dgm:prSet>
      <dgm:spPr/>
    </dgm:pt>
    <dgm:pt modelId="{79D42C5B-EAA5-DD4A-9386-29A2250EC205}" type="pres">
      <dgm:prSet presAssocID="{A92C75F3-EB7B-C343-A5F5-A04A01B539CD}" presName="bgRect" presStyleLbl="fgAcc1" presStyleIdx="2" presStyleCnt="4"/>
      <dgm:spPr/>
    </dgm:pt>
    <dgm:pt modelId="{5C81B496-45B3-DD40-9FB1-9C12EA1299AB}" type="pres">
      <dgm:prSet presAssocID="{6C0B53AB-1DB4-E448-B89E-1538B87DF118}" presName="sibTransNodeRect" presStyleLbl="bgShp" presStyleIdx="0" presStyleCnt="0">
        <dgm:presLayoutVars>
          <dgm:chMax val="0"/>
          <dgm:bulletEnabled/>
        </dgm:presLayoutVars>
      </dgm:prSet>
      <dgm:spPr/>
    </dgm:pt>
    <dgm:pt modelId="{51174EAE-887C-4D4B-8804-82EF51DC3632}" type="pres">
      <dgm:prSet presAssocID="{A92C75F3-EB7B-C343-A5F5-A04A01B539CD}" presName="nodeRect" presStyleLbl="parChTrans1D1" presStyleIdx="0" presStyleCnt="0">
        <dgm:presLayoutVars>
          <dgm:bulletEnabled val="1"/>
        </dgm:presLayoutVars>
      </dgm:prSet>
      <dgm:spPr/>
    </dgm:pt>
    <dgm:pt modelId="{A7CD3AC7-C511-B743-8E3C-42C21A6A7C8C}" type="pres">
      <dgm:prSet presAssocID="{6C0B53AB-1DB4-E448-B89E-1538B87DF118}" presName="sibTrans" presStyleCnt="0"/>
      <dgm:spPr/>
    </dgm:pt>
    <dgm:pt modelId="{54933E83-C2B4-624B-BE92-B8AC4949FB90}" type="pres">
      <dgm:prSet presAssocID="{E1F7E314-CF92-4042-9B2A-BA66D5B06300}" presName="compositeNode" presStyleCnt="0">
        <dgm:presLayoutVars>
          <dgm:bulletEnabled val="1"/>
        </dgm:presLayoutVars>
      </dgm:prSet>
      <dgm:spPr/>
    </dgm:pt>
    <dgm:pt modelId="{063B3428-67FE-9545-92E6-C01A181F02E3}" type="pres">
      <dgm:prSet presAssocID="{E1F7E314-CF92-4042-9B2A-BA66D5B06300}" presName="bgRect" presStyleLbl="fgAcc1" presStyleIdx="3" presStyleCnt="4"/>
      <dgm:spPr/>
    </dgm:pt>
    <dgm:pt modelId="{922FF0C0-FEDE-FC4C-8573-76521872A75F}" type="pres">
      <dgm:prSet presAssocID="{C69CAEB0-CDAF-A84E-8803-7F402FD91AA6}" presName="sibTransNodeRect" presStyleLbl="bgShp" presStyleIdx="0" presStyleCnt="0">
        <dgm:presLayoutVars>
          <dgm:chMax val="0"/>
          <dgm:bulletEnabled/>
        </dgm:presLayoutVars>
      </dgm:prSet>
      <dgm:spPr/>
    </dgm:pt>
    <dgm:pt modelId="{5C0F2BCD-1E0E-D04E-ACB3-AB0B3DA2A2FB}" type="pres">
      <dgm:prSet presAssocID="{E1F7E314-CF92-4042-9B2A-BA66D5B06300}" presName="nodeRect" presStyleLbl="parChTrans1D1" presStyleIdx="0" presStyleCnt="0">
        <dgm:presLayoutVars>
          <dgm:bulletEnabled val="1"/>
        </dgm:presLayoutVars>
      </dgm:prSet>
      <dgm:spPr/>
    </dgm:pt>
  </dgm:ptLst>
  <dgm:cxnLst>
    <dgm:cxn modelId="{D772BF09-B2E9-094F-BEA1-8B2F16080FDD}" type="presOf" srcId="{E1F7E314-CF92-4042-9B2A-BA66D5B06300}" destId="{063B3428-67FE-9545-92E6-C01A181F02E3}" srcOrd="0" destOrd="0" presId="urn:microsoft.com/office/officeart/2024/layout/NumberedTitleCardList#3"/>
    <dgm:cxn modelId="{CFF2AD0C-92A3-734B-A418-8C131E0C14A3}" srcId="{740D1F87-256D-9F42-895F-5257E91E8318}" destId="{A92C75F3-EB7B-C343-A5F5-A04A01B539CD}" srcOrd="2" destOrd="0" parTransId="{C5CE10D8-FE07-A04E-B5DD-C4BABDB24595}" sibTransId="{6C0B53AB-1DB4-E448-B89E-1538B87DF118}"/>
    <dgm:cxn modelId="{E815260F-FA52-5740-AF91-0D362834C3E2}" srcId="{740D1F87-256D-9F42-895F-5257E91E8318}" destId="{D496B394-9D43-1345-ADEF-2734A4DE25B2}" srcOrd="0" destOrd="0" parTransId="{1E77508D-3010-934D-9653-3AD06CD1B188}" sibTransId="{82A05134-4CF3-F74C-9340-7CCFE5132065}"/>
    <dgm:cxn modelId="{39A13416-53F3-904B-9F3E-1B272DD2976A}" type="presOf" srcId="{740D1F87-256D-9F42-895F-5257E91E8318}" destId="{7078F7AE-A1C7-FC4B-BADD-A34924A11331}" srcOrd="0" destOrd="0" presId="urn:microsoft.com/office/officeart/2024/layout/NumberedTitleCardList#3"/>
    <dgm:cxn modelId="{81DCD642-36EE-2B44-86B0-B0F018E57152}" type="presOf" srcId="{6C0B53AB-1DB4-E448-B89E-1538B87DF118}" destId="{5C81B496-45B3-DD40-9FB1-9C12EA1299AB}" srcOrd="0" destOrd="0" presId="urn:microsoft.com/office/officeart/2024/layout/NumberedTitleCardList#3"/>
    <dgm:cxn modelId="{D15D7C4C-9124-374B-9111-E1F834BF825E}" type="presOf" srcId="{82A05134-4CF3-F74C-9340-7CCFE5132065}" destId="{4E9FD000-7447-774E-8265-2B59B0F1D7FF}" srcOrd="0" destOrd="0" presId="urn:microsoft.com/office/officeart/2024/layout/NumberedTitleCardList#3"/>
    <dgm:cxn modelId="{CA083759-F44F-3548-ACAE-5DB006762D0F}" type="presOf" srcId="{D496B394-9D43-1345-ADEF-2734A4DE25B2}" destId="{BFEC4035-0DD2-B641-9B62-818AEA952677}" srcOrd="1" destOrd="0" presId="urn:microsoft.com/office/officeart/2024/layout/NumberedTitleCardList#3"/>
    <dgm:cxn modelId="{D901226F-F010-194B-97AD-29058449F6E4}" type="presOf" srcId="{6E10F9C3-FA7D-E149-B539-291BA1A8D4B4}" destId="{EC62077F-879D-F04A-8521-286228BA468D}" srcOrd="0" destOrd="0" presId="urn:microsoft.com/office/officeart/2024/layout/NumberedTitleCardList#3"/>
    <dgm:cxn modelId="{802DCD84-905F-524C-8F00-0620CDF8E7C6}" type="presOf" srcId="{E1F7E314-CF92-4042-9B2A-BA66D5B06300}" destId="{5C0F2BCD-1E0E-D04E-ACB3-AB0B3DA2A2FB}" srcOrd="1" destOrd="0" presId="urn:microsoft.com/office/officeart/2024/layout/NumberedTitleCardList#3"/>
    <dgm:cxn modelId="{4277C890-598D-3547-A723-3F3BDC9AC59C}" type="presOf" srcId="{A92C75F3-EB7B-C343-A5F5-A04A01B539CD}" destId="{51174EAE-887C-4D4B-8804-82EF51DC3632}" srcOrd="1" destOrd="0" presId="urn:microsoft.com/office/officeart/2024/layout/NumberedTitleCardList#3"/>
    <dgm:cxn modelId="{608268A5-FA04-FA48-8C87-0550ACA61D66}" type="presOf" srcId="{AFE45C3C-1717-8D4C-AF2A-6F58C7BBD23E}" destId="{4B2CC96D-3B08-EE4E-97BD-EA1F51FD5D8C}" srcOrd="0" destOrd="0" presId="urn:microsoft.com/office/officeart/2024/layout/NumberedTitleCardList#3"/>
    <dgm:cxn modelId="{FD1EA9AF-E5FB-AF48-9385-8D92537C7DC5}" type="presOf" srcId="{C69CAEB0-CDAF-A84E-8803-7F402FD91AA6}" destId="{922FF0C0-FEDE-FC4C-8573-76521872A75F}" srcOrd="0" destOrd="0" presId="urn:microsoft.com/office/officeart/2024/layout/NumberedTitleCardList#3"/>
    <dgm:cxn modelId="{C168C7AF-4B97-D240-96C1-BBFA57090205}" type="presOf" srcId="{A92C75F3-EB7B-C343-A5F5-A04A01B539CD}" destId="{79D42C5B-EAA5-DD4A-9386-29A2250EC205}" srcOrd="0" destOrd="0" presId="urn:microsoft.com/office/officeart/2024/layout/NumberedTitleCardList#3"/>
    <dgm:cxn modelId="{92C80BB2-AF53-E643-BE6D-61A80876C68C}" srcId="{740D1F87-256D-9F42-895F-5257E91E8318}" destId="{6E10F9C3-FA7D-E149-B539-291BA1A8D4B4}" srcOrd="1" destOrd="0" parTransId="{01C298FF-35C7-9448-814F-C0A2F707B194}" sibTransId="{AFE45C3C-1717-8D4C-AF2A-6F58C7BBD23E}"/>
    <dgm:cxn modelId="{799EA2B7-235C-AE4B-BDA8-6D33D0BF7955}" type="presOf" srcId="{6E10F9C3-FA7D-E149-B539-291BA1A8D4B4}" destId="{60258780-28B0-E64C-9314-B6852CC1B81D}" srcOrd="1" destOrd="0" presId="urn:microsoft.com/office/officeart/2024/layout/NumberedTitleCardList#3"/>
    <dgm:cxn modelId="{0B7C28CB-031F-DD44-9803-1BC263F68214}" type="presOf" srcId="{D496B394-9D43-1345-ADEF-2734A4DE25B2}" destId="{21C4D868-8BC2-C141-9AFD-6C1E6F97507F}" srcOrd="0" destOrd="0" presId="urn:microsoft.com/office/officeart/2024/layout/NumberedTitleCardList#3"/>
    <dgm:cxn modelId="{0F2334D6-9E8C-6C4D-ADAE-6E272423CDBB}" srcId="{740D1F87-256D-9F42-895F-5257E91E8318}" destId="{E1F7E314-CF92-4042-9B2A-BA66D5B06300}" srcOrd="3" destOrd="0" parTransId="{2D2F9F03-A105-B54E-8172-BCD4E9306002}" sibTransId="{C69CAEB0-CDAF-A84E-8803-7F402FD91AA6}"/>
    <dgm:cxn modelId="{6173E55A-520E-E943-AE3E-D0D7E3DD4FCE}" type="presParOf" srcId="{7078F7AE-A1C7-FC4B-BADD-A34924A11331}" destId="{413DE50B-45FC-D64A-A28F-7496BB2CE766}" srcOrd="0" destOrd="0" presId="urn:microsoft.com/office/officeart/2024/layout/NumberedTitleCardList#3"/>
    <dgm:cxn modelId="{F710AA8D-0230-3444-8E80-44644CF8D42E}" type="presParOf" srcId="{413DE50B-45FC-D64A-A28F-7496BB2CE766}" destId="{21C4D868-8BC2-C141-9AFD-6C1E6F97507F}" srcOrd="0" destOrd="0" presId="urn:microsoft.com/office/officeart/2024/layout/NumberedTitleCardList#3"/>
    <dgm:cxn modelId="{B3CD0756-C376-CE45-8A88-0FE5A39B26A6}" type="presParOf" srcId="{413DE50B-45FC-D64A-A28F-7496BB2CE766}" destId="{4E9FD000-7447-774E-8265-2B59B0F1D7FF}" srcOrd="1" destOrd="0" presId="urn:microsoft.com/office/officeart/2024/layout/NumberedTitleCardList#3"/>
    <dgm:cxn modelId="{21EABE47-F4D2-CD4D-8668-4426F5688E26}" type="presParOf" srcId="{413DE50B-45FC-D64A-A28F-7496BB2CE766}" destId="{BFEC4035-0DD2-B641-9B62-818AEA952677}" srcOrd="2" destOrd="0" presId="urn:microsoft.com/office/officeart/2024/layout/NumberedTitleCardList#3"/>
    <dgm:cxn modelId="{2AAA34C7-BCB0-164A-8ADA-4EC8BCAA92E9}" type="presParOf" srcId="{7078F7AE-A1C7-FC4B-BADD-A34924A11331}" destId="{8BAE94A1-569A-7F48-805B-418858F6904B}" srcOrd="1" destOrd="0" presId="urn:microsoft.com/office/officeart/2024/layout/NumberedTitleCardList#3"/>
    <dgm:cxn modelId="{290B4A8F-FF5C-2C46-BC5E-0899AB572EF1}" type="presParOf" srcId="{7078F7AE-A1C7-FC4B-BADD-A34924A11331}" destId="{9406E08B-AF87-5D4C-A3E3-76F056B69341}" srcOrd="2" destOrd="0" presId="urn:microsoft.com/office/officeart/2024/layout/NumberedTitleCardList#3"/>
    <dgm:cxn modelId="{BBD19F13-483D-064A-A58A-302983E1F4A8}" type="presParOf" srcId="{9406E08B-AF87-5D4C-A3E3-76F056B69341}" destId="{EC62077F-879D-F04A-8521-286228BA468D}" srcOrd="0" destOrd="0" presId="urn:microsoft.com/office/officeart/2024/layout/NumberedTitleCardList#3"/>
    <dgm:cxn modelId="{1DEA91E4-602A-C943-B60C-D97351A289FF}" type="presParOf" srcId="{9406E08B-AF87-5D4C-A3E3-76F056B69341}" destId="{4B2CC96D-3B08-EE4E-97BD-EA1F51FD5D8C}" srcOrd="1" destOrd="0" presId="urn:microsoft.com/office/officeart/2024/layout/NumberedTitleCardList#3"/>
    <dgm:cxn modelId="{07E1C44C-0B15-2540-BDE1-8FB5189DD9A5}" type="presParOf" srcId="{9406E08B-AF87-5D4C-A3E3-76F056B69341}" destId="{60258780-28B0-E64C-9314-B6852CC1B81D}" srcOrd="2" destOrd="0" presId="urn:microsoft.com/office/officeart/2024/layout/NumberedTitleCardList#3"/>
    <dgm:cxn modelId="{E69339EA-A1BD-8F4C-BC42-E37A17356748}" type="presParOf" srcId="{7078F7AE-A1C7-FC4B-BADD-A34924A11331}" destId="{8510464D-1EAF-3442-918A-C16139CB80F7}" srcOrd="3" destOrd="0" presId="urn:microsoft.com/office/officeart/2024/layout/NumberedTitleCardList#3"/>
    <dgm:cxn modelId="{4126157B-BB3A-9944-9578-C66DD68A64B7}" type="presParOf" srcId="{7078F7AE-A1C7-FC4B-BADD-A34924A11331}" destId="{9E5507F1-1292-6942-BFD0-9B0C536FAC75}" srcOrd="4" destOrd="0" presId="urn:microsoft.com/office/officeart/2024/layout/NumberedTitleCardList#3"/>
    <dgm:cxn modelId="{985660EE-7AF6-AE40-B504-204023A404B9}" type="presParOf" srcId="{9E5507F1-1292-6942-BFD0-9B0C536FAC75}" destId="{79D42C5B-EAA5-DD4A-9386-29A2250EC205}" srcOrd="0" destOrd="0" presId="urn:microsoft.com/office/officeart/2024/layout/NumberedTitleCardList#3"/>
    <dgm:cxn modelId="{EDEE0F58-1FFB-2E4B-A6AB-770237F1982A}" type="presParOf" srcId="{9E5507F1-1292-6942-BFD0-9B0C536FAC75}" destId="{5C81B496-45B3-DD40-9FB1-9C12EA1299AB}" srcOrd="1" destOrd="0" presId="urn:microsoft.com/office/officeart/2024/layout/NumberedTitleCardList#3"/>
    <dgm:cxn modelId="{44875B29-E256-794A-A08A-8B4078F35479}" type="presParOf" srcId="{9E5507F1-1292-6942-BFD0-9B0C536FAC75}" destId="{51174EAE-887C-4D4B-8804-82EF51DC3632}" srcOrd="2" destOrd="0" presId="urn:microsoft.com/office/officeart/2024/layout/NumberedTitleCardList#3"/>
    <dgm:cxn modelId="{48CF0ECF-284E-B040-A73F-8184B2A357CE}" type="presParOf" srcId="{7078F7AE-A1C7-FC4B-BADD-A34924A11331}" destId="{A7CD3AC7-C511-B743-8E3C-42C21A6A7C8C}" srcOrd="5" destOrd="0" presId="urn:microsoft.com/office/officeart/2024/layout/NumberedTitleCardList#3"/>
    <dgm:cxn modelId="{5E73751B-AAD2-8D4B-BDB3-CE39EC843344}" type="presParOf" srcId="{7078F7AE-A1C7-FC4B-BADD-A34924A11331}" destId="{54933E83-C2B4-624B-BE92-B8AC4949FB90}" srcOrd="6" destOrd="0" presId="urn:microsoft.com/office/officeart/2024/layout/NumberedTitleCardList#3"/>
    <dgm:cxn modelId="{1506E5AC-7DB6-744F-AF93-D4021874CD46}" type="presParOf" srcId="{54933E83-C2B4-624B-BE92-B8AC4949FB90}" destId="{063B3428-67FE-9545-92E6-C01A181F02E3}" srcOrd="0" destOrd="0" presId="urn:microsoft.com/office/officeart/2024/layout/NumberedTitleCardList#3"/>
    <dgm:cxn modelId="{517AA6E1-FA98-3B45-A6A5-E4D0FDAFF635}" type="presParOf" srcId="{54933E83-C2B4-624B-BE92-B8AC4949FB90}" destId="{922FF0C0-FEDE-FC4C-8573-76521872A75F}" srcOrd="1" destOrd="0" presId="urn:microsoft.com/office/officeart/2024/layout/NumberedTitleCardList#3"/>
    <dgm:cxn modelId="{24EE77CD-113F-4843-95FB-5D263054CF11}" type="presParOf" srcId="{54933E83-C2B4-624B-BE92-B8AC4949FB90}" destId="{5C0F2BCD-1E0E-D04E-ACB3-AB0B3DA2A2FB}" srcOrd="2" destOrd="0" presId="urn:microsoft.com/office/officeart/2024/layout/NumberedTitleCardList#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54DAC6F-6E3E-B047-9CB3-D6DA57B346A5}" type="doc">
      <dgm:prSet loTypeId="urn:microsoft.com/office/officeart/2024/layout/NumberedTitleList#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4465D86-5AC1-B84B-B057-35E3036AEA2B}">
      <dgm:prSet phldrT="[Text]"/>
      <dgm:spPr/>
      <dgm:t>
        <a:bodyPr/>
        <a:lstStyle/>
        <a:p>
          <a:r>
            <a:rPr lang="en-US" b="1" dirty="0"/>
            <a:t>Requirement Engineering</a:t>
          </a:r>
        </a:p>
      </dgm:t>
    </dgm:pt>
    <dgm:pt modelId="{DDF64A24-88A4-154D-9AEC-1DAD86B9C031}" type="parTrans" cxnId="{4A115618-6098-ED44-90A4-379DA11C8F83}">
      <dgm:prSet/>
      <dgm:spPr/>
      <dgm:t>
        <a:bodyPr/>
        <a:lstStyle/>
        <a:p>
          <a:endParaRPr lang="en-US"/>
        </a:p>
      </dgm:t>
    </dgm:pt>
    <dgm:pt modelId="{9832630C-8FEA-8F48-BBD0-3A8E75AEC4F8}" type="sibTrans" cxnId="{4A115618-6098-ED44-90A4-379DA11C8F83}">
      <dgm:prSet phldrT="1" phldr="0"/>
      <dgm:spPr/>
      <dgm:t>
        <a:bodyPr/>
        <a:lstStyle/>
        <a:p>
          <a:r>
            <a:t>1</a:t>
          </a:r>
          <a:endParaRPr dirty="0"/>
        </a:p>
      </dgm:t>
    </dgm:pt>
    <dgm:pt modelId="{900A75B9-4779-B646-A167-14CF05783062}">
      <dgm:prSet phldrT="[Text]"/>
      <dgm:spPr/>
      <dgm:t>
        <a:bodyPr/>
        <a:lstStyle/>
        <a:p>
          <a:r>
            <a:rPr lang="en-US" b="1" dirty="0"/>
            <a:t>Product Design &amp; Tech-Research</a:t>
          </a:r>
        </a:p>
      </dgm:t>
    </dgm:pt>
    <dgm:pt modelId="{0FCA9395-A5CC-D04F-A0A7-8AD45E9C47F3}" type="parTrans" cxnId="{9CD5A69C-14C3-C748-AA15-3C9A3A846844}">
      <dgm:prSet/>
      <dgm:spPr/>
      <dgm:t>
        <a:bodyPr/>
        <a:lstStyle/>
        <a:p>
          <a:endParaRPr lang="en-US"/>
        </a:p>
      </dgm:t>
    </dgm:pt>
    <dgm:pt modelId="{BCCA370E-9BFE-3344-BBD7-5875FECA9B86}" type="sibTrans" cxnId="{9CD5A69C-14C3-C748-AA15-3C9A3A846844}">
      <dgm:prSet phldrT="2" phldr="0"/>
      <dgm:spPr/>
      <dgm:t>
        <a:bodyPr/>
        <a:lstStyle/>
        <a:p>
          <a:r>
            <a:t>2</a:t>
          </a:r>
        </a:p>
      </dgm:t>
    </dgm:pt>
    <dgm:pt modelId="{71D4CFD8-E528-8A4D-B423-9052A79A943C}">
      <dgm:prSet phldrT="[Text]"/>
      <dgm:spPr/>
      <dgm:t>
        <a:bodyPr/>
        <a:lstStyle/>
        <a:p>
          <a:r>
            <a:rPr lang="en-US" b="1" dirty="0"/>
            <a:t>Launch &amp;</a:t>
          </a:r>
        </a:p>
        <a:p>
          <a:r>
            <a:rPr lang="en-US" b="1" dirty="0"/>
            <a:t>Deploy</a:t>
          </a:r>
        </a:p>
      </dgm:t>
    </dgm:pt>
    <dgm:pt modelId="{9BF2462E-5013-1545-B166-B9704310B341}" type="parTrans" cxnId="{1DF53855-C605-984D-802B-3A9E9B86C16C}">
      <dgm:prSet/>
      <dgm:spPr/>
      <dgm:t>
        <a:bodyPr/>
        <a:lstStyle/>
        <a:p>
          <a:endParaRPr lang="en-US"/>
        </a:p>
      </dgm:t>
    </dgm:pt>
    <dgm:pt modelId="{5F0A063F-4CBD-E946-8F4F-4D2F03536BB5}" type="sibTrans" cxnId="{1DF53855-C605-984D-802B-3A9E9B86C16C}">
      <dgm:prSet phldrT="5" phldr="0"/>
      <dgm:spPr/>
      <dgm:t>
        <a:bodyPr/>
        <a:lstStyle/>
        <a:p>
          <a:r>
            <a:t>5</a:t>
          </a:r>
        </a:p>
      </dgm:t>
    </dgm:pt>
    <dgm:pt modelId="{F77F967F-FBE0-ED4A-A6BB-49066F9A39FC}">
      <dgm:prSet/>
      <dgm:spPr/>
      <dgm:t>
        <a:bodyPr/>
        <a:lstStyle/>
        <a:p>
          <a:r>
            <a:rPr lang="en-US" b="1" dirty="0"/>
            <a:t>Implementation</a:t>
          </a:r>
        </a:p>
      </dgm:t>
    </dgm:pt>
    <dgm:pt modelId="{01A10E1F-E617-ED4B-AA29-225C1DF88C27}" type="parTrans" cxnId="{58BF2E87-85AE-914A-99C0-6979DE7C0420}">
      <dgm:prSet/>
      <dgm:spPr/>
      <dgm:t>
        <a:bodyPr/>
        <a:lstStyle/>
        <a:p>
          <a:endParaRPr lang="en-US"/>
        </a:p>
      </dgm:t>
    </dgm:pt>
    <dgm:pt modelId="{D4738936-5537-B141-BDB4-D6F299A33C1B}" type="sibTrans" cxnId="{58BF2E87-85AE-914A-99C0-6979DE7C0420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23AB501A-FD13-394B-B920-38D432B9D6C7}">
      <dgm:prSet/>
      <dgm:spPr/>
      <dgm:t>
        <a:bodyPr/>
        <a:lstStyle/>
        <a:p>
          <a:r>
            <a:rPr lang="en-US" b="1" dirty="0"/>
            <a:t>Testing</a:t>
          </a:r>
        </a:p>
      </dgm:t>
    </dgm:pt>
    <dgm:pt modelId="{A1B2B3BB-CF3D-234F-8706-BB00E7DA85F0}" type="parTrans" cxnId="{36B6F4A5-D6A9-0941-9CE4-4AEBFDCD04EA}">
      <dgm:prSet/>
      <dgm:spPr/>
      <dgm:t>
        <a:bodyPr/>
        <a:lstStyle/>
        <a:p>
          <a:endParaRPr lang="en-US"/>
        </a:p>
      </dgm:t>
    </dgm:pt>
    <dgm:pt modelId="{546B63FD-3AA6-944B-9042-7E8F94BF56D8}" type="sibTrans" cxnId="{36B6F4A5-D6A9-0941-9CE4-4AEBFDCD04EA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4AE8ECB5-D0C4-1747-9A78-395FD1012EA2}">
      <dgm:prSet/>
      <dgm:spPr/>
      <dgm:t>
        <a:bodyPr/>
        <a:lstStyle/>
        <a:p>
          <a:r>
            <a:rPr lang="en-US" b="1" dirty="0"/>
            <a:t>Community Feedback</a:t>
          </a:r>
        </a:p>
      </dgm:t>
    </dgm:pt>
    <dgm:pt modelId="{40B64B67-E708-3B4D-BAEE-DC0D7F2FA267}" type="parTrans" cxnId="{973FDFC5-1823-8947-8251-41E44451371C}">
      <dgm:prSet/>
      <dgm:spPr/>
      <dgm:t>
        <a:bodyPr/>
        <a:lstStyle/>
        <a:p>
          <a:endParaRPr lang="en-US"/>
        </a:p>
      </dgm:t>
    </dgm:pt>
    <dgm:pt modelId="{AEB66057-5B37-5142-BDD0-3E9AFFDC9EC2}" type="sibTrans" cxnId="{973FDFC5-1823-8947-8251-41E44451371C}">
      <dgm:prSet phldrT="6" phldr="0"/>
      <dgm:spPr/>
      <dgm:t>
        <a:bodyPr/>
        <a:lstStyle/>
        <a:p>
          <a:r>
            <a:rPr lang="en-US"/>
            <a:t>6</a:t>
          </a:r>
          <a:endParaRPr lang="en-US" dirty="0"/>
        </a:p>
      </dgm:t>
    </dgm:pt>
    <dgm:pt modelId="{8196B89C-4D9F-1140-B843-72D9BF1F9185}" type="pres">
      <dgm:prSet presAssocID="{654DAC6F-6E3E-B047-9CB3-D6DA57B346A5}" presName="Name0" presStyleCnt="0">
        <dgm:presLayoutVars>
          <dgm:dir/>
          <dgm:animLvl val="lvl"/>
          <dgm:resizeHandles val="exact"/>
        </dgm:presLayoutVars>
      </dgm:prSet>
      <dgm:spPr/>
    </dgm:pt>
    <dgm:pt modelId="{B00B393D-4E8D-8244-B046-328A56F8602F}" type="pres">
      <dgm:prSet presAssocID="{84465D86-5AC1-B84B-B057-35E3036AEA2B}" presName="compositeNode" presStyleCnt="0">
        <dgm:presLayoutVars>
          <dgm:bulletEnabled val="1"/>
        </dgm:presLayoutVars>
      </dgm:prSet>
      <dgm:spPr/>
    </dgm:pt>
    <dgm:pt modelId="{B5A6A91F-28A3-4940-B5C1-761D8A26B264}" type="pres">
      <dgm:prSet presAssocID="{84465D86-5AC1-B84B-B057-35E3036AEA2B}" presName="bgRect" presStyleLbl="fgAcc1" presStyleIdx="0" presStyleCnt="6"/>
      <dgm:spPr/>
    </dgm:pt>
    <dgm:pt modelId="{94731C00-CBB3-0346-ADBD-47CAC574ACE6}" type="pres">
      <dgm:prSet presAssocID="{9832630C-8FEA-8F48-BBD0-3A8E75AEC4F8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EEF7D611-29DF-054A-A80A-B63BEC157B5F}" type="pres">
      <dgm:prSet presAssocID="{84465D86-5AC1-B84B-B057-35E3036AEA2B}" presName="nodeText" presStyleLbl="bgAccFollowNode1" presStyleIdx="0" presStyleCnt="0">
        <dgm:presLayoutVars>
          <dgm:bulletEnabled val="1"/>
        </dgm:presLayoutVars>
      </dgm:prSet>
      <dgm:spPr/>
    </dgm:pt>
    <dgm:pt modelId="{08AFEA7E-A092-914D-9EBF-F3003D2B3567}" type="pres">
      <dgm:prSet presAssocID="{9832630C-8FEA-8F48-BBD0-3A8E75AEC4F8}" presName="sibTrans" presStyleCnt="0"/>
      <dgm:spPr/>
    </dgm:pt>
    <dgm:pt modelId="{0BBDD215-2FA2-104B-8466-0D8EB5A6A629}" type="pres">
      <dgm:prSet presAssocID="{900A75B9-4779-B646-A167-14CF05783062}" presName="compositeNode" presStyleCnt="0">
        <dgm:presLayoutVars>
          <dgm:bulletEnabled val="1"/>
        </dgm:presLayoutVars>
      </dgm:prSet>
      <dgm:spPr/>
    </dgm:pt>
    <dgm:pt modelId="{244B3CBD-2D6D-E04D-8EB7-AE7224093446}" type="pres">
      <dgm:prSet presAssocID="{900A75B9-4779-B646-A167-14CF05783062}" presName="bgRect" presStyleLbl="fgAcc1" presStyleIdx="1" presStyleCnt="6"/>
      <dgm:spPr/>
    </dgm:pt>
    <dgm:pt modelId="{2DCBF7EC-5849-4441-8C21-61107E69ED8C}" type="pres">
      <dgm:prSet presAssocID="{BCCA370E-9BFE-3344-BBD7-5875FECA9B86}" presName="sibTransNodeCircle" presStyleLbl="alignNode1" presStyleIdx="1" presStyleCnt="6">
        <dgm:presLayoutVars>
          <dgm:chMax val="0"/>
          <dgm:bulletEnabled/>
        </dgm:presLayoutVars>
      </dgm:prSet>
      <dgm:spPr/>
    </dgm:pt>
    <dgm:pt modelId="{6644A58B-A470-174B-B9AC-33C9FB9F9766}" type="pres">
      <dgm:prSet presAssocID="{900A75B9-4779-B646-A167-14CF05783062}" presName="nodeText" presStyleLbl="bgAccFollowNode1" presStyleIdx="0" presStyleCnt="0">
        <dgm:presLayoutVars>
          <dgm:bulletEnabled val="1"/>
        </dgm:presLayoutVars>
      </dgm:prSet>
      <dgm:spPr/>
    </dgm:pt>
    <dgm:pt modelId="{A32B670E-BDB0-3745-B5CC-9434B5D9A7A9}" type="pres">
      <dgm:prSet presAssocID="{BCCA370E-9BFE-3344-BBD7-5875FECA9B86}" presName="sibTrans" presStyleCnt="0"/>
      <dgm:spPr/>
    </dgm:pt>
    <dgm:pt modelId="{5A6149FD-B914-4F4A-8DD5-5D2D0D42E962}" type="pres">
      <dgm:prSet presAssocID="{F77F967F-FBE0-ED4A-A6BB-49066F9A39FC}" presName="compositeNode" presStyleCnt="0">
        <dgm:presLayoutVars>
          <dgm:bulletEnabled val="1"/>
        </dgm:presLayoutVars>
      </dgm:prSet>
      <dgm:spPr/>
    </dgm:pt>
    <dgm:pt modelId="{AC563B97-F48C-F041-BB61-E713FE85DCF9}" type="pres">
      <dgm:prSet presAssocID="{F77F967F-FBE0-ED4A-A6BB-49066F9A39FC}" presName="bgRect" presStyleLbl="fgAcc1" presStyleIdx="2" presStyleCnt="6"/>
      <dgm:spPr/>
    </dgm:pt>
    <dgm:pt modelId="{517F42FE-6067-8548-94EB-359E4A74A877}" type="pres">
      <dgm:prSet presAssocID="{D4738936-5537-B141-BDB4-D6F299A33C1B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050C6F3E-F4C9-C84E-9253-9651A7209315}" type="pres">
      <dgm:prSet presAssocID="{F77F967F-FBE0-ED4A-A6BB-49066F9A39FC}" presName="nodeText" presStyleLbl="bgAccFollowNode1" presStyleIdx="0" presStyleCnt="0">
        <dgm:presLayoutVars>
          <dgm:bulletEnabled val="1"/>
        </dgm:presLayoutVars>
      </dgm:prSet>
      <dgm:spPr/>
    </dgm:pt>
    <dgm:pt modelId="{3A040762-7B15-E046-BB28-5BB5E4DBBFAD}" type="pres">
      <dgm:prSet presAssocID="{D4738936-5537-B141-BDB4-D6F299A33C1B}" presName="sibTrans" presStyleCnt="0"/>
      <dgm:spPr/>
    </dgm:pt>
    <dgm:pt modelId="{B15A561D-5D71-4044-BD99-2E431FFD9D2D}" type="pres">
      <dgm:prSet presAssocID="{23AB501A-FD13-394B-B920-38D432B9D6C7}" presName="compositeNode" presStyleCnt="0">
        <dgm:presLayoutVars>
          <dgm:bulletEnabled val="1"/>
        </dgm:presLayoutVars>
      </dgm:prSet>
      <dgm:spPr/>
    </dgm:pt>
    <dgm:pt modelId="{CE10E406-284F-7A40-9409-5237950D91A0}" type="pres">
      <dgm:prSet presAssocID="{23AB501A-FD13-394B-B920-38D432B9D6C7}" presName="bgRect" presStyleLbl="fgAcc1" presStyleIdx="3" presStyleCnt="6"/>
      <dgm:spPr/>
    </dgm:pt>
    <dgm:pt modelId="{8F02B827-5666-6742-A568-7121DC99F636}" type="pres">
      <dgm:prSet presAssocID="{546B63FD-3AA6-944B-9042-7E8F94BF56D8}" presName="sibTransNodeCircle" presStyleLbl="alignNode1" presStyleIdx="3" presStyleCnt="6">
        <dgm:presLayoutVars>
          <dgm:chMax val="0"/>
          <dgm:bulletEnabled/>
        </dgm:presLayoutVars>
      </dgm:prSet>
      <dgm:spPr/>
    </dgm:pt>
    <dgm:pt modelId="{DF3557AE-A10D-9648-9BE4-5E4F3C18FED6}" type="pres">
      <dgm:prSet presAssocID="{23AB501A-FD13-394B-B920-38D432B9D6C7}" presName="nodeText" presStyleLbl="bgAccFollowNode1" presStyleIdx="0" presStyleCnt="0">
        <dgm:presLayoutVars>
          <dgm:bulletEnabled val="1"/>
        </dgm:presLayoutVars>
      </dgm:prSet>
      <dgm:spPr/>
    </dgm:pt>
    <dgm:pt modelId="{3AE173EF-6910-2646-8045-5FF582BDF438}" type="pres">
      <dgm:prSet presAssocID="{546B63FD-3AA6-944B-9042-7E8F94BF56D8}" presName="sibTrans" presStyleCnt="0"/>
      <dgm:spPr/>
    </dgm:pt>
    <dgm:pt modelId="{06AF5CDB-EC51-424A-ADE6-A5E3B056E393}" type="pres">
      <dgm:prSet presAssocID="{71D4CFD8-E528-8A4D-B423-9052A79A943C}" presName="compositeNode" presStyleCnt="0">
        <dgm:presLayoutVars>
          <dgm:bulletEnabled val="1"/>
        </dgm:presLayoutVars>
      </dgm:prSet>
      <dgm:spPr/>
    </dgm:pt>
    <dgm:pt modelId="{EE187940-1CBC-4E4A-97A3-0F8DE895E1AB}" type="pres">
      <dgm:prSet presAssocID="{71D4CFD8-E528-8A4D-B423-9052A79A943C}" presName="bgRect" presStyleLbl="fgAcc1" presStyleIdx="4" presStyleCnt="6"/>
      <dgm:spPr/>
    </dgm:pt>
    <dgm:pt modelId="{B48CBA72-F98E-8C43-B43E-05FA21CAC338}" type="pres">
      <dgm:prSet presAssocID="{5F0A063F-4CBD-E946-8F4F-4D2F03536BB5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7E25ABBA-B3E5-2A4B-94A3-74114B557A5D}" type="pres">
      <dgm:prSet presAssocID="{71D4CFD8-E528-8A4D-B423-9052A79A943C}" presName="nodeText" presStyleLbl="bgAccFollowNode1" presStyleIdx="0" presStyleCnt="0">
        <dgm:presLayoutVars>
          <dgm:bulletEnabled val="1"/>
        </dgm:presLayoutVars>
      </dgm:prSet>
      <dgm:spPr/>
    </dgm:pt>
    <dgm:pt modelId="{AB331B2C-C99D-1C46-8223-7D893C64B3BC}" type="pres">
      <dgm:prSet presAssocID="{5F0A063F-4CBD-E946-8F4F-4D2F03536BB5}" presName="sibTrans" presStyleCnt="0"/>
      <dgm:spPr/>
    </dgm:pt>
    <dgm:pt modelId="{C2548961-0FF2-CA44-BAB9-3C5E2EAF639A}" type="pres">
      <dgm:prSet presAssocID="{4AE8ECB5-D0C4-1747-9A78-395FD1012EA2}" presName="compositeNode" presStyleCnt="0">
        <dgm:presLayoutVars>
          <dgm:bulletEnabled val="1"/>
        </dgm:presLayoutVars>
      </dgm:prSet>
      <dgm:spPr/>
    </dgm:pt>
    <dgm:pt modelId="{33B5A709-E338-7A48-AE96-56302FAD295A}" type="pres">
      <dgm:prSet presAssocID="{4AE8ECB5-D0C4-1747-9A78-395FD1012EA2}" presName="bgRect" presStyleLbl="fgAcc1" presStyleIdx="5" presStyleCnt="6"/>
      <dgm:spPr/>
    </dgm:pt>
    <dgm:pt modelId="{8D773C32-D4EC-C842-86F3-8B40B8B4A202}" type="pres">
      <dgm:prSet presAssocID="{AEB66057-5B37-5142-BDD0-3E9AFFDC9EC2}" presName="sibTransNodeCircle" presStyleLbl="alignNode1" presStyleIdx="5" presStyleCnt="6">
        <dgm:presLayoutVars>
          <dgm:chMax val="0"/>
          <dgm:bulletEnabled/>
        </dgm:presLayoutVars>
      </dgm:prSet>
      <dgm:spPr/>
    </dgm:pt>
    <dgm:pt modelId="{46494167-9F58-A540-865B-F2E48E533BBF}" type="pres">
      <dgm:prSet presAssocID="{4AE8ECB5-D0C4-1747-9A78-395FD1012EA2}" presName="nodeText" presStyleLbl="bgAccFollowNode1" presStyleIdx="0" presStyleCnt="0">
        <dgm:presLayoutVars>
          <dgm:bulletEnabled val="1"/>
        </dgm:presLayoutVars>
      </dgm:prSet>
      <dgm:spPr/>
    </dgm:pt>
  </dgm:ptLst>
  <dgm:cxnLst>
    <dgm:cxn modelId="{00B8BF12-8CF1-7945-9F5D-7859F3174F5A}" type="presOf" srcId="{546B63FD-3AA6-944B-9042-7E8F94BF56D8}" destId="{8F02B827-5666-6742-A568-7121DC99F636}" srcOrd="0" destOrd="0" presId="urn:microsoft.com/office/officeart/2024/layout/NumberedTitleList#1"/>
    <dgm:cxn modelId="{82033515-9399-FA49-B9AE-A8759E37FAF7}" type="presOf" srcId="{F77F967F-FBE0-ED4A-A6BB-49066F9A39FC}" destId="{050C6F3E-F4C9-C84E-9253-9651A7209315}" srcOrd="1" destOrd="0" presId="urn:microsoft.com/office/officeart/2024/layout/NumberedTitleList#1"/>
    <dgm:cxn modelId="{4A115618-6098-ED44-90A4-379DA11C8F83}" srcId="{654DAC6F-6E3E-B047-9CB3-D6DA57B346A5}" destId="{84465D86-5AC1-B84B-B057-35E3036AEA2B}" srcOrd="0" destOrd="0" parTransId="{DDF64A24-88A4-154D-9AEC-1DAD86B9C031}" sibTransId="{9832630C-8FEA-8F48-BBD0-3A8E75AEC4F8}"/>
    <dgm:cxn modelId="{30F7A719-00AE-9743-BB24-DCE093704455}" type="presOf" srcId="{5F0A063F-4CBD-E946-8F4F-4D2F03536BB5}" destId="{B48CBA72-F98E-8C43-B43E-05FA21CAC338}" srcOrd="0" destOrd="0" presId="urn:microsoft.com/office/officeart/2024/layout/NumberedTitleList#1"/>
    <dgm:cxn modelId="{4BC48F2B-7D49-C446-9987-62467D3A519E}" type="presOf" srcId="{900A75B9-4779-B646-A167-14CF05783062}" destId="{6644A58B-A470-174B-B9AC-33C9FB9F9766}" srcOrd="1" destOrd="0" presId="urn:microsoft.com/office/officeart/2024/layout/NumberedTitleList#1"/>
    <dgm:cxn modelId="{90900331-3190-D743-841C-5F142060F097}" type="presOf" srcId="{900A75B9-4779-B646-A167-14CF05783062}" destId="{244B3CBD-2D6D-E04D-8EB7-AE7224093446}" srcOrd="0" destOrd="0" presId="urn:microsoft.com/office/officeart/2024/layout/NumberedTitleList#1"/>
    <dgm:cxn modelId="{F410083B-66F7-554C-9383-A25E449A4E70}" type="presOf" srcId="{71D4CFD8-E528-8A4D-B423-9052A79A943C}" destId="{7E25ABBA-B3E5-2A4B-94A3-74114B557A5D}" srcOrd="1" destOrd="0" presId="urn:microsoft.com/office/officeart/2024/layout/NumberedTitleList#1"/>
    <dgm:cxn modelId="{AA62FD45-AA4F-8347-A696-E47D53C985A3}" type="presOf" srcId="{4AE8ECB5-D0C4-1747-9A78-395FD1012EA2}" destId="{33B5A709-E338-7A48-AE96-56302FAD295A}" srcOrd="0" destOrd="0" presId="urn:microsoft.com/office/officeart/2024/layout/NumberedTitleList#1"/>
    <dgm:cxn modelId="{80901249-B97B-C342-A628-491749E282F7}" type="presOf" srcId="{4AE8ECB5-D0C4-1747-9A78-395FD1012EA2}" destId="{46494167-9F58-A540-865B-F2E48E533BBF}" srcOrd="1" destOrd="0" presId="urn:microsoft.com/office/officeart/2024/layout/NumberedTitleList#1"/>
    <dgm:cxn modelId="{CBF8A64A-5448-8F4F-8917-69E0F23882FF}" type="presOf" srcId="{BCCA370E-9BFE-3344-BBD7-5875FECA9B86}" destId="{2DCBF7EC-5849-4441-8C21-61107E69ED8C}" srcOrd="0" destOrd="0" presId="urn:microsoft.com/office/officeart/2024/layout/NumberedTitleList#1"/>
    <dgm:cxn modelId="{6B3C134D-CFB3-F044-A0C6-A772F0C32E0D}" type="presOf" srcId="{84465D86-5AC1-B84B-B057-35E3036AEA2B}" destId="{B5A6A91F-28A3-4940-B5C1-761D8A26B264}" srcOrd="0" destOrd="0" presId="urn:microsoft.com/office/officeart/2024/layout/NumberedTitleList#1"/>
    <dgm:cxn modelId="{1DF53855-C605-984D-802B-3A9E9B86C16C}" srcId="{654DAC6F-6E3E-B047-9CB3-D6DA57B346A5}" destId="{71D4CFD8-E528-8A4D-B423-9052A79A943C}" srcOrd="4" destOrd="0" parTransId="{9BF2462E-5013-1545-B166-B9704310B341}" sibTransId="{5F0A063F-4CBD-E946-8F4F-4D2F03536BB5}"/>
    <dgm:cxn modelId="{AF022C5E-AE81-BE4E-BCC6-6032EF755BA1}" type="presOf" srcId="{F77F967F-FBE0-ED4A-A6BB-49066F9A39FC}" destId="{AC563B97-F48C-F041-BB61-E713FE85DCF9}" srcOrd="0" destOrd="0" presId="urn:microsoft.com/office/officeart/2024/layout/NumberedTitleList#1"/>
    <dgm:cxn modelId="{D6C4635E-3534-4447-8DD0-006F311FF3A2}" type="presOf" srcId="{9832630C-8FEA-8F48-BBD0-3A8E75AEC4F8}" destId="{94731C00-CBB3-0346-ADBD-47CAC574ACE6}" srcOrd="0" destOrd="0" presId="urn:microsoft.com/office/officeart/2024/layout/NumberedTitleList#1"/>
    <dgm:cxn modelId="{4BF1DE74-254B-4A4D-ABCC-F93B1C0AD3FE}" type="presOf" srcId="{23AB501A-FD13-394B-B920-38D432B9D6C7}" destId="{CE10E406-284F-7A40-9409-5237950D91A0}" srcOrd="0" destOrd="0" presId="urn:microsoft.com/office/officeart/2024/layout/NumberedTitleList#1"/>
    <dgm:cxn modelId="{58BF2E87-85AE-914A-99C0-6979DE7C0420}" srcId="{654DAC6F-6E3E-B047-9CB3-D6DA57B346A5}" destId="{F77F967F-FBE0-ED4A-A6BB-49066F9A39FC}" srcOrd="2" destOrd="0" parTransId="{01A10E1F-E617-ED4B-AA29-225C1DF88C27}" sibTransId="{D4738936-5537-B141-BDB4-D6F299A33C1B}"/>
    <dgm:cxn modelId="{67FAE88A-FCDB-6F4C-AB1E-18F899D70848}" type="presOf" srcId="{D4738936-5537-B141-BDB4-D6F299A33C1B}" destId="{517F42FE-6067-8548-94EB-359E4A74A877}" srcOrd="0" destOrd="0" presId="urn:microsoft.com/office/officeart/2024/layout/NumberedTitleList#1"/>
    <dgm:cxn modelId="{B1FF8393-8BB1-9B49-AE6A-159300D494B5}" type="presOf" srcId="{AEB66057-5B37-5142-BDD0-3E9AFFDC9EC2}" destId="{8D773C32-D4EC-C842-86F3-8B40B8B4A202}" srcOrd="0" destOrd="0" presId="urn:microsoft.com/office/officeart/2024/layout/NumberedTitleList#1"/>
    <dgm:cxn modelId="{9CD5A69C-14C3-C748-AA15-3C9A3A846844}" srcId="{654DAC6F-6E3E-B047-9CB3-D6DA57B346A5}" destId="{900A75B9-4779-B646-A167-14CF05783062}" srcOrd="1" destOrd="0" parTransId="{0FCA9395-A5CC-D04F-A0A7-8AD45E9C47F3}" sibTransId="{BCCA370E-9BFE-3344-BBD7-5875FECA9B86}"/>
    <dgm:cxn modelId="{7128AF9F-099C-BD4D-A14A-5FFB0A0A14C8}" type="presOf" srcId="{84465D86-5AC1-B84B-B057-35E3036AEA2B}" destId="{EEF7D611-29DF-054A-A80A-B63BEC157B5F}" srcOrd="1" destOrd="0" presId="urn:microsoft.com/office/officeart/2024/layout/NumberedTitleList#1"/>
    <dgm:cxn modelId="{36B6F4A5-D6A9-0941-9CE4-4AEBFDCD04EA}" srcId="{654DAC6F-6E3E-B047-9CB3-D6DA57B346A5}" destId="{23AB501A-FD13-394B-B920-38D432B9D6C7}" srcOrd="3" destOrd="0" parTransId="{A1B2B3BB-CF3D-234F-8706-BB00E7DA85F0}" sibTransId="{546B63FD-3AA6-944B-9042-7E8F94BF56D8}"/>
    <dgm:cxn modelId="{C75631C1-B6FE-0941-940C-812E9BBD9740}" type="presOf" srcId="{23AB501A-FD13-394B-B920-38D432B9D6C7}" destId="{DF3557AE-A10D-9648-9BE4-5E4F3C18FED6}" srcOrd="1" destOrd="0" presId="urn:microsoft.com/office/officeart/2024/layout/NumberedTitleList#1"/>
    <dgm:cxn modelId="{973FDFC5-1823-8947-8251-41E44451371C}" srcId="{654DAC6F-6E3E-B047-9CB3-D6DA57B346A5}" destId="{4AE8ECB5-D0C4-1747-9A78-395FD1012EA2}" srcOrd="5" destOrd="0" parTransId="{40B64B67-E708-3B4D-BAEE-DC0D7F2FA267}" sibTransId="{AEB66057-5B37-5142-BDD0-3E9AFFDC9EC2}"/>
    <dgm:cxn modelId="{34961AC6-D7F3-8548-B9DC-4999AD3AC5EF}" type="presOf" srcId="{71D4CFD8-E528-8A4D-B423-9052A79A943C}" destId="{EE187940-1CBC-4E4A-97A3-0F8DE895E1AB}" srcOrd="0" destOrd="0" presId="urn:microsoft.com/office/officeart/2024/layout/NumberedTitleList#1"/>
    <dgm:cxn modelId="{2C32F8CB-8B2D-7A47-8912-9D6C876ADB2C}" type="presOf" srcId="{654DAC6F-6E3E-B047-9CB3-D6DA57B346A5}" destId="{8196B89C-4D9F-1140-B843-72D9BF1F9185}" srcOrd="0" destOrd="0" presId="urn:microsoft.com/office/officeart/2024/layout/NumberedTitleList#1"/>
    <dgm:cxn modelId="{8813013E-43B8-AC41-BFB7-922B8E00BD48}" type="presParOf" srcId="{8196B89C-4D9F-1140-B843-72D9BF1F9185}" destId="{B00B393D-4E8D-8244-B046-328A56F8602F}" srcOrd="0" destOrd="0" presId="urn:microsoft.com/office/officeart/2024/layout/NumberedTitleList#1"/>
    <dgm:cxn modelId="{DFCC2303-8082-A349-BBD7-4DCAA032E18D}" type="presParOf" srcId="{B00B393D-4E8D-8244-B046-328A56F8602F}" destId="{B5A6A91F-28A3-4940-B5C1-761D8A26B264}" srcOrd="0" destOrd="0" presId="urn:microsoft.com/office/officeart/2024/layout/NumberedTitleList#1"/>
    <dgm:cxn modelId="{11B3FE5F-4714-AA42-9BB0-66C2311F76CF}" type="presParOf" srcId="{B00B393D-4E8D-8244-B046-328A56F8602F}" destId="{94731C00-CBB3-0346-ADBD-47CAC574ACE6}" srcOrd="1" destOrd="0" presId="urn:microsoft.com/office/officeart/2024/layout/NumberedTitleList#1"/>
    <dgm:cxn modelId="{616A2159-A939-3F48-B337-7EBDAA03E2E9}" type="presParOf" srcId="{B00B393D-4E8D-8244-B046-328A56F8602F}" destId="{EEF7D611-29DF-054A-A80A-B63BEC157B5F}" srcOrd="2" destOrd="0" presId="urn:microsoft.com/office/officeart/2024/layout/NumberedTitleList#1"/>
    <dgm:cxn modelId="{39E51830-06B9-1148-AD16-120DA2611846}" type="presParOf" srcId="{8196B89C-4D9F-1140-B843-72D9BF1F9185}" destId="{08AFEA7E-A092-914D-9EBF-F3003D2B3567}" srcOrd="1" destOrd="0" presId="urn:microsoft.com/office/officeart/2024/layout/NumberedTitleList#1"/>
    <dgm:cxn modelId="{9C3CCD6D-7BA2-1042-B4DD-8BF68574B6D4}" type="presParOf" srcId="{8196B89C-4D9F-1140-B843-72D9BF1F9185}" destId="{0BBDD215-2FA2-104B-8466-0D8EB5A6A629}" srcOrd="2" destOrd="0" presId="urn:microsoft.com/office/officeart/2024/layout/NumberedTitleList#1"/>
    <dgm:cxn modelId="{EA468905-DBD1-B843-B8C0-ED58B42C01DA}" type="presParOf" srcId="{0BBDD215-2FA2-104B-8466-0D8EB5A6A629}" destId="{244B3CBD-2D6D-E04D-8EB7-AE7224093446}" srcOrd="0" destOrd="0" presId="urn:microsoft.com/office/officeart/2024/layout/NumberedTitleList#1"/>
    <dgm:cxn modelId="{35790673-BB26-2B40-BF1E-D5D52257142A}" type="presParOf" srcId="{0BBDD215-2FA2-104B-8466-0D8EB5A6A629}" destId="{2DCBF7EC-5849-4441-8C21-61107E69ED8C}" srcOrd="1" destOrd="0" presId="urn:microsoft.com/office/officeart/2024/layout/NumberedTitleList#1"/>
    <dgm:cxn modelId="{CB471FD7-5AA2-9944-B04D-3579149ACA85}" type="presParOf" srcId="{0BBDD215-2FA2-104B-8466-0D8EB5A6A629}" destId="{6644A58B-A470-174B-B9AC-33C9FB9F9766}" srcOrd="2" destOrd="0" presId="urn:microsoft.com/office/officeart/2024/layout/NumberedTitleList#1"/>
    <dgm:cxn modelId="{247A614B-5C32-CC46-B10B-1E307918DCD3}" type="presParOf" srcId="{8196B89C-4D9F-1140-B843-72D9BF1F9185}" destId="{A32B670E-BDB0-3745-B5CC-9434B5D9A7A9}" srcOrd="3" destOrd="0" presId="urn:microsoft.com/office/officeart/2024/layout/NumberedTitleList#1"/>
    <dgm:cxn modelId="{74860BD0-E991-9C4D-BB40-FA10DD611A2D}" type="presParOf" srcId="{8196B89C-4D9F-1140-B843-72D9BF1F9185}" destId="{5A6149FD-B914-4F4A-8DD5-5D2D0D42E962}" srcOrd="4" destOrd="0" presId="urn:microsoft.com/office/officeart/2024/layout/NumberedTitleList#1"/>
    <dgm:cxn modelId="{3E491438-EC53-0F49-8254-039C9F083209}" type="presParOf" srcId="{5A6149FD-B914-4F4A-8DD5-5D2D0D42E962}" destId="{AC563B97-F48C-F041-BB61-E713FE85DCF9}" srcOrd="0" destOrd="0" presId="urn:microsoft.com/office/officeart/2024/layout/NumberedTitleList#1"/>
    <dgm:cxn modelId="{31FBC6D2-3E17-4942-B308-0CAFB62D4FD8}" type="presParOf" srcId="{5A6149FD-B914-4F4A-8DD5-5D2D0D42E962}" destId="{517F42FE-6067-8548-94EB-359E4A74A877}" srcOrd="1" destOrd="0" presId="urn:microsoft.com/office/officeart/2024/layout/NumberedTitleList#1"/>
    <dgm:cxn modelId="{5487B4A2-8F79-6A4D-9AAE-A85488E8C276}" type="presParOf" srcId="{5A6149FD-B914-4F4A-8DD5-5D2D0D42E962}" destId="{050C6F3E-F4C9-C84E-9253-9651A7209315}" srcOrd="2" destOrd="0" presId="urn:microsoft.com/office/officeart/2024/layout/NumberedTitleList#1"/>
    <dgm:cxn modelId="{FEE6D072-2F4F-9942-8FCD-800D1F320E23}" type="presParOf" srcId="{8196B89C-4D9F-1140-B843-72D9BF1F9185}" destId="{3A040762-7B15-E046-BB28-5BB5E4DBBFAD}" srcOrd="5" destOrd="0" presId="urn:microsoft.com/office/officeart/2024/layout/NumberedTitleList#1"/>
    <dgm:cxn modelId="{47780CFC-822E-0847-AB34-286CA30E9FD8}" type="presParOf" srcId="{8196B89C-4D9F-1140-B843-72D9BF1F9185}" destId="{B15A561D-5D71-4044-BD99-2E431FFD9D2D}" srcOrd="6" destOrd="0" presId="urn:microsoft.com/office/officeart/2024/layout/NumberedTitleList#1"/>
    <dgm:cxn modelId="{8B5F2177-4A84-BE46-9B2E-A1DBDE029D0C}" type="presParOf" srcId="{B15A561D-5D71-4044-BD99-2E431FFD9D2D}" destId="{CE10E406-284F-7A40-9409-5237950D91A0}" srcOrd="0" destOrd="0" presId="urn:microsoft.com/office/officeart/2024/layout/NumberedTitleList#1"/>
    <dgm:cxn modelId="{40EE2690-47D9-3143-A97A-181EBFA08FBC}" type="presParOf" srcId="{B15A561D-5D71-4044-BD99-2E431FFD9D2D}" destId="{8F02B827-5666-6742-A568-7121DC99F636}" srcOrd="1" destOrd="0" presId="urn:microsoft.com/office/officeart/2024/layout/NumberedTitleList#1"/>
    <dgm:cxn modelId="{83513B62-585D-394C-95CE-E22D5F4F0289}" type="presParOf" srcId="{B15A561D-5D71-4044-BD99-2E431FFD9D2D}" destId="{DF3557AE-A10D-9648-9BE4-5E4F3C18FED6}" srcOrd="2" destOrd="0" presId="urn:microsoft.com/office/officeart/2024/layout/NumberedTitleList#1"/>
    <dgm:cxn modelId="{B2C34229-FCDC-FA4E-BB1B-5BE1528FEC99}" type="presParOf" srcId="{8196B89C-4D9F-1140-B843-72D9BF1F9185}" destId="{3AE173EF-6910-2646-8045-5FF582BDF438}" srcOrd="7" destOrd="0" presId="urn:microsoft.com/office/officeart/2024/layout/NumberedTitleList#1"/>
    <dgm:cxn modelId="{941F24BA-7011-494E-A234-4F6E9EDDF034}" type="presParOf" srcId="{8196B89C-4D9F-1140-B843-72D9BF1F9185}" destId="{06AF5CDB-EC51-424A-ADE6-A5E3B056E393}" srcOrd="8" destOrd="0" presId="urn:microsoft.com/office/officeart/2024/layout/NumberedTitleList#1"/>
    <dgm:cxn modelId="{E2DC77E8-E2C9-294B-8A8F-AFFB4A210175}" type="presParOf" srcId="{06AF5CDB-EC51-424A-ADE6-A5E3B056E393}" destId="{EE187940-1CBC-4E4A-97A3-0F8DE895E1AB}" srcOrd="0" destOrd="0" presId="urn:microsoft.com/office/officeart/2024/layout/NumberedTitleList#1"/>
    <dgm:cxn modelId="{53CEFEAE-E35D-324B-AC1A-F653683DEAF6}" type="presParOf" srcId="{06AF5CDB-EC51-424A-ADE6-A5E3B056E393}" destId="{B48CBA72-F98E-8C43-B43E-05FA21CAC338}" srcOrd="1" destOrd="0" presId="urn:microsoft.com/office/officeart/2024/layout/NumberedTitleList#1"/>
    <dgm:cxn modelId="{4A023DF4-DA9D-384A-B6E1-F6521A14B713}" type="presParOf" srcId="{06AF5CDB-EC51-424A-ADE6-A5E3B056E393}" destId="{7E25ABBA-B3E5-2A4B-94A3-74114B557A5D}" srcOrd="2" destOrd="0" presId="urn:microsoft.com/office/officeart/2024/layout/NumberedTitleList#1"/>
    <dgm:cxn modelId="{4700D492-8B38-4743-BBD5-69C42AF98740}" type="presParOf" srcId="{8196B89C-4D9F-1140-B843-72D9BF1F9185}" destId="{AB331B2C-C99D-1C46-8223-7D893C64B3BC}" srcOrd="9" destOrd="0" presId="urn:microsoft.com/office/officeart/2024/layout/NumberedTitleList#1"/>
    <dgm:cxn modelId="{D2F52C02-3D57-7241-B36A-C1F2D5AC1DB8}" type="presParOf" srcId="{8196B89C-4D9F-1140-B843-72D9BF1F9185}" destId="{C2548961-0FF2-CA44-BAB9-3C5E2EAF639A}" srcOrd="10" destOrd="0" presId="urn:microsoft.com/office/officeart/2024/layout/NumberedTitleList#1"/>
    <dgm:cxn modelId="{660544EF-E0E8-2947-A057-DBC2125ED0EB}" type="presParOf" srcId="{C2548961-0FF2-CA44-BAB9-3C5E2EAF639A}" destId="{33B5A709-E338-7A48-AE96-56302FAD295A}" srcOrd="0" destOrd="0" presId="urn:microsoft.com/office/officeart/2024/layout/NumberedTitleList#1"/>
    <dgm:cxn modelId="{8E58AF41-3565-0448-94BF-092A1CD77CAA}" type="presParOf" srcId="{C2548961-0FF2-CA44-BAB9-3C5E2EAF639A}" destId="{8D773C32-D4EC-C842-86F3-8B40B8B4A202}" srcOrd="1" destOrd="0" presId="urn:microsoft.com/office/officeart/2024/layout/NumberedTitleList#1"/>
    <dgm:cxn modelId="{34FE0202-384D-9B48-8C42-041C23B19125}" type="presParOf" srcId="{C2548961-0FF2-CA44-BAB9-3C5E2EAF639A}" destId="{46494167-9F58-A540-865B-F2E48E533BBF}" srcOrd="2" destOrd="0" presId="urn:microsoft.com/office/officeart/2024/layout/NumberedTitleLis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D7126F-F1A8-E742-BD88-C7814DBEB105}">
      <dsp:nvSpPr>
        <dsp:cNvPr id="0" name=""/>
        <dsp:cNvSpPr/>
      </dsp:nvSpPr>
      <dsp:spPr>
        <a:xfrm>
          <a:off x="4232405" y="53469"/>
          <a:ext cx="2780402" cy="2780402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Empowering Clinicians</a:t>
          </a:r>
        </a:p>
      </dsp:txBody>
      <dsp:txXfrm>
        <a:off x="4553221" y="427754"/>
        <a:ext cx="2138770" cy="882242"/>
      </dsp:txXfrm>
    </dsp:sp>
    <dsp:sp modelId="{EAEBBDBB-2C41-7F40-A438-386EBD1F3BD5}">
      <dsp:nvSpPr>
        <dsp:cNvPr id="0" name=""/>
        <dsp:cNvSpPr/>
      </dsp:nvSpPr>
      <dsp:spPr>
        <a:xfrm>
          <a:off x="5462199" y="1283262"/>
          <a:ext cx="2780402" cy="2780402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b="1" kern="1200" dirty="0"/>
        </a:p>
      </dsp:txBody>
      <dsp:txXfrm>
        <a:off x="6959338" y="1604078"/>
        <a:ext cx="1069385" cy="2138770"/>
      </dsp:txXfrm>
    </dsp:sp>
    <dsp:sp modelId="{ECADF961-63BA-4047-8218-0F09DDF2CAC2}">
      <dsp:nvSpPr>
        <dsp:cNvPr id="0" name=""/>
        <dsp:cNvSpPr/>
      </dsp:nvSpPr>
      <dsp:spPr>
        <a:xfrm>
          <a:off x="4232405" y="2513055"/>
          <a:ext cx="2780402" cy="2780402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Alongside with Patients</a:t>
          </a:r>
        </a:p>
      </dsp:txBody>
      <dsp:txXfrm>
        <a:off x="4553221" y="4036929"/>
        <a:ext cx="2138770" cy="882242"/>
      </dsp:txXfrm>
    </dsp:sp>
    <dsp:sp modelId="{3917BF06-8A83-0541-A645-689E1B225F7C}">
      <dsp:nvSpPr>
        <dsp:cNvPr id="0" name=""/>
        <dsp:cNvSpPr/>
      </dsp:nvSpPr>
      <dsp:spPr>
        <a:xfrm>
          <a:off x="3002612" y="1283262"/>
          <a:ext cx="2780402" cy="2780402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b="1" kern="1200" dirty="0"/>
        </a:p>
      </dsp:txBody>
      <dsp:txXfrm>
        <a:off x="3216489" y="1604078"/>
        <a:ext cx="1069385" cy="21387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F37638-7255-FE4B-9848-5FE85F3DA28D}">
      <dsp:nvSpPr>
        <dsp:cNvPr id="0" name=""/>
        <dsp:cNvSpPr/>
      </dsp:nvSpPr>
      <dsp:spPr>
        <a:xfrm>
          <a:off x="205" y="687670"/>
          <a:ext cx="2479997" cy="2975996"/>
        </a:xfrm>
        <a:prstGeom prst="roundRect">
          <a:avLst>
            <a:gd name="adj" fmla="val 10000"/>
          </a:avLst>
        </a:prstGeom>
        <a:solidFill>
          <a:srgbClr val="F8BA9C">
            <a:alpha val="90000"/>
          </a:srgb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489" tIns="0" rIns="43744" bIns="330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Using ML-research result from VKIST &amp; Controlled RAG on credible &amp; academic resource</a:t>
          </a:r>
        </a:p>
      </dsp:txBody>
      <dsp:txXfrm>
        <a:off x="205" y="1878069"/>
        <a:ext cx="2479997" cy="1785598"/>
      </dsp:txXfrm>
    </dsp:sp>
    <dsp:sp modelId="{C9E7AED9-E4F6-2844-B67E-BEB5F390E901}">
      <dsp:nvSpPr>
        <dsp:cNvPr id="0" name=""/>
        <dsp:cNvSpPr/>
      </dsp:nvSpPr>
      <dsp:spPr>
        <a:xfrm>
          <a:off x="205" y="687670"/>
          <a:ext cx="2479997" cy="119039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489" tIns="165100" rIns="43744" bIns="165100" numCol="1" spcCol="1270" anchor="ctr" anchorCtr="0">
          <a:noAutofit/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6100" kern="1200"/>
            <a:t>01</a:t>
          </a:r>
        </a:p>
      </dsp:txBody>
      <dsp:txXfrm>
        <a:off x="205" y="687670"/>
        <a:ext cx="2479997" cy="1190398"/>
      </dsp:txXfrm>
    </dsp:sp>
    <dsp:sp modelId="{17BBC016-E3C8-8147-ABC7-6F928DBFEB88}">
      <dsp:nvSpPr>
        <dsp:cNvPr id="0" name=""/>
        <dsp:cNvSpPr/>
      </dsp:nvSpPr>
      <dsp:spPr>
        <a:xfrm>
          <a:off x="2678602" y="687670"/>
          <a:ext cx="2479997" cy="2975996"/>
        </a:xfrm>
        <a:prstGeom prst="roundRect">
          <a:avLst>
            <a:gd name="adj" fmla="val 10000"/>
          </a:avLst>
        </a:prstGeom>
        <a:solidFill>
          <a:srgbClr val="92B190">
            <a:alpha val="90000"/>
          </a:srgb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489" tIns="0" rIns="43744" bIns="330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Multi-modal Chatbot for human-like bidirectional interaction + Mobile-ready usage </a:t>
          </a:r>
        </a:p>
      </dsp:txBody>
      <dsp:txXfrm>
        <a:off x="2678602" y="1878069"/>
        <a:ext cx="2479997" cy="1785598"/>
      </dsp:txXfrm>
    </dsp:sp>
    <dsp:sp modelId="{4CB5B411-61AB-D948-ACFF-1C427A44D15D}">
      <dsp:nvSpPr>
        <dsp:cNvPr id="0" name=""/>
        <dsp:cNvSpPr/>
      </dsp:nvSpPr>
      <dsp:spPr>
        <a:xfrm>
          <a:off x="2678602" y="687670"/>
          <a:ext cx="2479997" cy="119039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489" tIns="165100" rIns="43744" bIns="165100" numCol="1" spcCol="1270" anchor="ctr" anchorCtr="0">
          <a:noAutofit/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6100" kern="1200"/>
            <a:t>02</a:t>
          </a:r>
        </a:p>
      </dsp:txBody>
      <dsp:txXfrm>
        <a:off x="2678602" y="687670"/>
        <a:ext cx="2479997" cy="1190398"/>
      </dsp:txXfrm>
    </dsp:sp>
    <dsp:sp modelId="{F6EDFC16-9922-7842-9BCC-C9B823D4D29C}">
      <dsp:nvSpPr>
        <dsp:cNvPr id="0" name=""/>
        <dsp:cNvSpPr/>
      </dsp:nvSpPr>
      <dsp:spPr>
        <a:xfrm>
          <a:off x="5356999" y="687670"/>
          <a:ext cx="2479997" cy="2975996"/>
        </a:xfrm>
        <a:prstGeom prst="roundRect">
          <a:avLst>
            <a:gd name="adj" fmla="val 10000"/>
          </a:avLst>
        </a:prstGeom>
        <a:solidFill>
          <a:srgbClr val="87B4CE">
            <a:alpha val="90000"/>
          </a:srgb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489" tIns="0" rIns="43744" bIns="330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Edge-oriented deployment &amp; Progressive Web-App for accessibility &amp; continuous support </a:t>
          </a:r>
        </a:p>
      </dsp:txBody>
      <dsp:txXfrm>
        <a:off x="5356999" y="1878069"/>
        <a:ext cx="2479997" cy="1785598"/>
      </dsp:txXfrm>
    </dsp:sp>
    <dsp:sp modelId="{90F4231E-C3C3-624E-99BE-A846E6898858}">
      <dsp:nvSpPr>
        <dsp:cNvPr id="0" name=""/>
        <dsp:cNvSpPr/>
      </dsp:nvSpPr>
      <dsp:spPr>
        <a:xfrm>
          <a:off x="5356999" y="687670"/>
          <a:ext cx="2479997" cy="119039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489" tIns="165100" rIns="43744" bIns="165100" numCol="1" spcCol="1270" anchor="ctr" anchorCtr="0">
          <a:noAutofit/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100" kern="1200"/>
            <a:t>03</a:t>
          </a:r>
        </a:p>
      </dsp:txBody>
      <dsp:txXfrm>
        <a:off x="5356999" y="687670"/>
        <a:ext cx="2479997" cy="1190398"/>
      </dsp:txXfrm>
    </dsp:sp>
    <dsp:sp modelId="{7D93AB1C-7442-2541-942B-64614882EA18}">
      <dsp:nvSpPr>
        <dsp:cNvPr id="0" name=""/>
        <dsp:cNvSpPr/>
      </dsp:nvSpPr>
      <dsp:spPr>
        <a:xfrm>
          <a:off x="8035397" y="687670"/>
          <a:ext cx="2479997" cy="2975996"/>
        </a:xfrm>
        <a:prstGeom prst="roundRect">
          <a:avLst>
            <a:gd name="adj" fmla="val 10000"/>
          </a:avLst>
        </a:prstGeom>
        <a:solidFill>
          <a:srgbClr val="CE92C4">
            <a:alpha val="90000"/>
          </a:srgb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489" tIns="0" rIns="43744" bIns="330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LLM as the translator &amp; medium for autonomous &amp;  cross-domain collaboration.</a:t>
          </a:r>
        </a:p>
      </dsp:txBody>
      <dsp:txXfrm>
        <a:off x="8035397" y="1878069"/>
        <a:ext cx="2479997" cy="1785598"/>
      </dsp:txXfrm>
    </dsp:sp>
    <dsp:sp modelId="{133A50E8-1F63-8D45-AF60-03A86EED955D}">
      <dsp:nvSpPr>
        <dsp:cNvPr id="0" name=""/>
        <dsp:cNvSpPr/>
      </dsp:nvSpPr>
      <dsp:spPr>
        <a:xfrm>
          <a:off x="8035397" y="687670"/>
          <a:ext cx="2479997" cy="119039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489" tIns="165100" rIns="43744" bIns="165100" numCol="1" spcCol="1270" anchor="ctr" anchorCtr="0">
          <a:noAutofit/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6100" kern="1200"/>
            <a:t>04</a:t>
          </a:r>
        </a:p>
      </dsp:txBody>
      <dsp:txXfrm>
        <a:off x="8035397" y="687670"/>
        <a:ext cx="2479997" cy="11903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C4D868-8BC2-C141-9AFD-6C1E6F97507F}">
      <dsp:nvSpPr>
        <dsp:cNvPr id="0" name=""/>
        <dsp:cNvSpPr/>
      </dsp:nvSpPr>
      <dsp:spPr>
        <a:xfrm>
          <a:off x="205" y="687670"/>
          <a:ext cx="2479997" cy="29759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489" tIns="0" rIns="43744" bIns="33020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/>
            <a:t>Diagnostic Radiologist</a:t>
          </a:r>
          <a:endParaRPr lang="en-US" sz="2500" kern="1200" dirty="0"/>
        </a:p>
      </dsp:txBody>
      <dsp:txXfrm>
        <a:off x="205" y="1878069"/>
        <a:ext cx="2479997" cy="1785598"/>
      </dsp:txXfrm>
    </dsp:sp>
    <dsp:sp modelId="{4E9FD000-7447-774E-8265-2B59B0F1D7FF}">
      <dsp:nvSpPr>
        <dsp:cNvPr id="0" name=""/>
        <dsp:cNvSpPr/>
      </dsp:nvSpPr>
      <dsp:spPr>
        <a:xfrm>
          <a:off x="205" y="687670"/>
          <a:ext cx="2479997" cy="119039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489" tIns="165100" rIns="43744" bIns="165100" numCol="1" spcCol="1270" anchor="ctr" anchorCtr="0">
          <a:noAutofit/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6100" kern="1200"/>
            <a:t>01</a:t>
          </a:r>
          <a:endParaRPr sz="6100" kern="1200" dirty="0"/>
        </a:p>
      </dsp:txBody>
      <dsp:txXfrm>
        <a:off x="205" y="687670"/>
        <a:ext cx="2479997" cy="1190398"/>
      </dsp:txXfrm>
    </dsp:sp>
    <dsp:sp modelId="{EC62077F-879D-F04A-8521-286228BA468D}">
      <dsp:nvSpPr>
        <dsp:cNvPr id="0" name=""/>
        <dsp:cNvSpPr/>
      </dsp:nvSpPr>
      <dsp:spPr>
        <a:xfrm>
          <a:off x="2678602" y="687670"/>
          <a:ext cx="2479997" cy="29759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489" tIns="0" rIns="43744" bIns="33020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/>
            <a:t>Physical Therapist</a:t>
          </a:r>
          <a:endParaRPr lang="en-US" sz="2500" kern="1200" dirty="0"/>
        </a:p>
      </dsp:txBody>
      <dsp:txXfrm>
        <a:off x="2678602" y="1878069"/>
        <a:ext cx="2479997" cy="1785598"/>
      </dsp:txXfrm>
    </dsp:sp>
    <dsp:sp modelId="{4B2CC96D-3B08-EE4E-97BD-EA1F51FD5D8C}">
      <dsp:nvSpPr>
        <dsp:cNvPr id="0" name=""/>
        <dsp:cNvSpPr/>
      </dsp:nvSpPr>
      <dsp:spPr>
        <a:xfrm>
          <a:off x="2678602" y="687670"/>
          <a:ext cx="2479997" cy="119039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489" tIns="165100" rIns="43744" bIns="165100" numCol="1" spcCol="1270" anchor="ctr" anchorCtr="0">
          <a:noAutofit/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100" kern="1200"/>
            <a:t>02</a:t>
          </a:r>
        </a:p>
      </dsp:txBody>
      <dsp:txXfrm>
        <a:off x="2678602" y="687670"/>
        <a:ext cx="2479997" cy="1190398"/>
      </dsp:txXfrm>
    </dsp:sp>
    <dsp:sp modelId="{79D42C5B-EAA5-DD4A-9386-29A2250EC205}">
      <dsp:nvSpPr>
        <dsp:cNvPr id="0" name=""/>
        <dsp:cNvSpPr/>
      </dsp:nvSpPr>
      <dsp:spPr>
        <a:xfrm>
          <a:off x="5356999" y="687670"/>
          <a:ext cx="2479997" cy="29759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489" tIns="0" rIns="43744" bIns="33020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/>
            <a:t>Rheumatologist &amp; Orthopedic Surgeon</a:t>
          </a:r>
          <a:endParaRPr lang="en-US" sz="2500" kern="1200" dirty="0"/>
        </a:p>
      </dsp:txBody>
      <dsp:txXfrm>
        <a:off x="5356999" y="1878069"/>
        <a:ext cx="2479997" cy="1785598"/>
      </dsp:txXfrm>
    </dsp:sp>
    <dsp:sp modelId="{5C81B496-45B3-DD40-9FB1-9C12EA1299AB}">
      <dsp:nvSpPr>
        <dsp:cNvPr id="0" name=""/>
        <dsp:cNvSpPr/>
      </dsp:nvSpPr>
      <dsp:spPr>
        <a:xfrm>
          <a:off x="5356999" y="687670"/>
          <a:ext cx="2479997" cy="119039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489" tIns="165100" rIns="43744" bIns="165100" numCol="1" spcCol="1270" anchor="ctr" anchorCtr="0">
          <a:noAutofit/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6100" kern="1200"/>
            <a:t>03</a:t>
          </a:r>
        </a:p>
      </dsp:txBody>
      <dsp:txXfrm>
        <a:off x="5356999" y="687670"/>
        <a:ext cx="2479997" cy="1190398"/>
      </dsp:txXfrm>
    </dsp:sp>
    <dsp:sp modelId="{063B3428-67FE-9545-92E6-C01A181F02E3}">
      <dsp:nvSpPr>
        <dsp:cNvPr id="0" name=""/>
        <dsp:cNvSpPr/>
      </dsp:nvSpPr>
      <dsp:spPr>
        <a:xfrm>
          <a:off x="8035397" y="687670"/>
          <a:ext cx="2479997" cy="29759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489" tIns="0" rIns="43744" bIns="33020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/>
            <a:t>MSK-Patient &amp; Their Caregiver</a:t>
          </a:r>
        </a:p>
      </dsp:txBody>
      <dsp:txXfrm>
        <a:off x="8035397" y="1878069"/>
        <a:ext cx="2479997" cy="1785598"/>
      </dsp:txXfrm>
    </dsp:sp>
    <dsp:sp modelId="{922FF0C0-FEDE-FC4C-8573-76521872A75F}">
      <dsp:nvSpPr>
        <dsp:cNvPr id="0" name=""/>
        <dsp:cNvSpPr/>
      </dsp:nvSpPr>
      <dsp:spPr>
        <a:xfrm>
          <a:off x="8035397" y="687670"/>
          <a:ext cx="2479997" cy="119039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489" tIns="165100" rIns="43744" bIns="165100" numCol="1" spcCol="1270" anchor="ctr" anchorCtr="0">
          <a:noAutofit/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6100" kern="1200"/>
            <a:t>04</a:t>
          </a:r>
        </a:p>
      </dsp:txBody>
      <dsp:txXfrm>
        <a:off x="8035397" y="687670"/>
        <a:ext cx="2479997" cy="119039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C4D868-8BC2-C141-9AFD-6C1E6F97507F}">
      <dsp:nvSpPr>
        <dsp:cNvPr id="0" name=""/>
        <dsp:cNvSpPr/>
      </dsp:nvSpPr>
      <dsp:spPr>
        <a:xfrm>
          <a:off x="205" y="687670"/>
          <a:ext cx="2479997" cy="29759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489" tIns="0" rIns="43744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Healthcare Senior Expert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kern="1200" dirty="0"/>
            <a:t>(policy &amp; procedural approval )</a:t>
          </a:r>
        </a:p>
      </dsp:txBody>
      <dsp:txXfrm>
        <a:off x="205" y="1878069"/>
        <a:ext cx="2479997" cy="1785598"/>
      </dsp:txXfrm>
    </dsp:sp>
    <dsp:sp modelId="{4E9FD000-7447-774E-8265-2B59B0F1D7FF}">
      <dsp:nvSpPr>
        <dsp:cNvPr id="0" name=""/>
        <dsp:cNvSpPr/>
      </dsp:nvSpPr>
      <dsp:spPr>
        <a:xfrm>
          <a:off x="205" y="687670"/>
          <a:ext cx="2479997" cy="119039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489" tIns="165100" rIns="43744" bIns="165100" numCol="1" spcCol="1270" anchor="ctr" anchorCtr="0">
          <a:noAutofit/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6100" kern="1200"/>
            <a:t>01</a:t>
          </a:r>
          <a:endParaRPr sz="6100" kern="1200" dirty="0"/>
        </a:p>
      </dsp:txBody>
      <dsp:txXfrm>
        <a:off x="205" y="687670"/>
        <a:ext cx="2479997" cy="1190398"/>
      </dsp:txXfrm>
    </dsp:sp>
    <dsp:sp modelId="{EC62077F-879D-F04A-8521-286228BA468D}">
      <dsp:nvSpPr>
        <dsp:cNvPr id="0" name=""/>
        <dsp:cNvSpPr/>
      </dsp:nvSpPr>
      <dsp:spPr>
        <a:xfrm>
          <a:off x="2678602" y="687670"/>
          <a:ext cx="2479997" cy="29759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489" tIns="0" rIns="43744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Professional Clinician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kern="1200" dirty="0"/>
            <a:t>(clinical-domain tester &amp; reviewer)</a:t>
          </a:r>
        </a:p>
      </dsp:txBody>
      <dsp:txXfrm>
        <a:off x="2678602" y="1878069"/>
        <a:ext cx="2479997" cy="1785598"/>
      </dsp:txXfrm>
    </dsp:sp>
    <dsp:sp modelId="{4B2CC96D-3B08-EE4E-97BD-EA1F51FD5D8C}">
      <dsp:nvSpPr>
        <dsp:cNvPr id="0" name=""/>
        <dsp:cNvSpPr/>
      </dsp:nvSpPr>
      <dsp:spPr>
        <a:xfrm>
          <a:off x="2678602" y="687670"/>
          <a:ext cx="2479997" cy="119039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489" tIns="165100" rIns="43744" bIns="165100" numCol="1" spcCol="1270" anchor="ctr" anchorCtr="0">
          <a:noAutofit/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100" kern="1200"/>
            <a:t>02</a:t>
          </a:r>
        </a:p>
      </dsp:txBody>
      <dsp:txXfrm>
        <a:off x="2678602" y="687670"/>
        <a:ext cx="2479997" cy="1190398"/>
      </dsp:txXfrm>
    </dsp:sp>
    <dsp:sp modelId="{79D42C5B-EAA5-DD4A-9386-29A2250EC205}">
      <dsp:nvSpPr>
        <dsp:cNvPr id="0" name=""/>
        <dsp:cNvSpPr/>
      </dsp:nvSpPr>
      <dsp:spPr>
        <a:xfrm>
          <a:off x="5356999" y="687670"/>
          <a:ext cx="2479997" cy="29759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489" tIns="0" rIns="43744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Practitioner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kern="1200" dirty="0"/>
            <a:t>(frontline practicality verifier)</a:t>
          </a:r>
        </a:p>
      </dsp:txBody>
      <dsp:txXfrm>
        <a:off x="5356999" y="1878069"/>
        <a:ext cx="2479997" cy="1785598"/>
      </dsp:txXfrm>
    </dsp:sp>
    <dsp:sp modelId="{5C81B496-45B3-DD40-9FB1-9C12EA1299AB}">
      <dsp:nvSpPr>
        <dsp:cNvPr id="0" name=""/>
        <dsp:cNvSpPr/>
      </dsp:nvSpPr>
      <dsp:spPr>
        <a:xfrm>
          <a:off x="5356999" y="687670"/>
          <a:ext cx="2479997" cy="119039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489" tIns="165100" rIns="43744" bIns="165100" numCol="1" spcCol="1270" anchor="ctr" anchorCtr="0">
          <a:noAutofit/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6100" kern="1200"/>
            <a:t>03</a:t>
          </a:r>
        </a:p>
      </dsp:txBody>
      <dsp:txXfrm>
        <a:off x="5356999" y="687670"/>
        <a:ext cx="2479997" cy="1190398"/>
      </dsp:txXfrm>
    </dsp:sp>
    <dsp:sp modelId="{063B3428-67FE-9545-92E6-C01A181F02E3}">
      <dsp:nvSpPr>
        <dsp:cNvPr id="0" name=""/>
        <dsp:cNvSpPr/>
      </dsp:nvSpPr>
      <dsp:spPr>
        <a:xfrm>
          <a:off x="8035397" y="687670"/>
          <a:ext cx="2479997" cy="29759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489" tIns="0" rIns="43744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Support-Staffs &amp; Patients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kern="1200" dirty="0"/>
            <a:t>(actual</a:t>
          </a:r>
          <a:r>
            <a:rPr lang="en-US" sz="2100" kern="1200" dirty="0"/>
            <a:t> impact signal)</a:t>
          </a:r>
          <a:endParaRPr lang="en-US" sz="2100" b="0" kern="1200" dirty="0"/>
        </a:p>
      </dsp:txBody>
      <dsp:txXfrm>
        <a:off x="8035397" y="1878069"/>
        <a:ext cx="2479997" cy="1785598"/>
      </dsp:txXfrm>
    </dsp:sp>
    <dsp:sp modelId="{922FF0C0-FEDE-FC4C-8573-76521872A75F}">
      <dsp:nvSpPr>
        <dsp:cNvPr id="0" name=""/>
        <dsp:cNvSpPr/>
      </dsp:nvSpPr>
      <dsp:spPr>
        <a:xfrm>
          <a:off x="8035397" y="687670"/>
          <a:ext cx="2479997" cy="119039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489" tIns="165100" rIns="43744" bIns="165100" numCol="1" spcCol="1270" anchor="ctr" anchorCtr="0">
          <a:noAutofit/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6100" kern="1200"/>
            <a:t>04</a:t>
          </a:r>
        </a:p>
      </dsp:txBody>
      <dsp:txXfrm>
        <a:off x="8035397" y="687670"/>
        <a:ext cx="2479997" cy="119039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A6A91F-28A3-4940-B5C1-761D8A26B264}">
      <dsp:nvSpPr>
        <dsp:cNvPr id="0" name=""/>
        <dsp:cNvSpPr/>
      </dsp:nvSpPr>
      <dsp:spPr>
        <a:xfrm>
          <a:off x="1234" y="1703909"/>
          <a:ext cx="1554881" cy="21768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279" tIns="330200" rIns="82279" bIns="33020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Requirement Engineering</a:t>
          </a:r>
        </a:p>
      </dsp:txBody>
      <dsp:txXfrm>
        <a:off x="1234" y="2748789"/>
        <a:ext cx="1554881" cy="1131953"/>
      </dsp:txXfrm>
    </dsp:sp>
    <dsp:sp modelId="{94731C00-CBB3-0346-ADBD-47CAC574ACE6}">
      <dsp:nvSpPr>
        <dsp:cNvPr id="0" name=""/>
        <dsp:cNvSpPr/>
      </dsp:nvSpPr>
      <dsp:spPr>
        <a:xfrm>
          <a:off x="343308" y="1867171"/>
          <a:ext cx="870733" cy="8707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076" tIns="12700" rIns="46076" bIns="1270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4200" kern="1200"/>
            <a:t>1</a:t>
          </a:r>
          <a:endParaRPr sz="4200" kern="1200" dirty="0"/>
        </a:p>
      </dsp:txBody>
      <dsp:txXfrm>
        <a:off x="470824" y="1994687"/>
        <a:ext cx="615701" cy="615701"/>
      </dsp:txXfrm>
    </dsp:sp>
    <dsp:sp modelId="{244B3CBD-2D6D-E04D-8EB7-AE7224093446}">
      <dsp:nvSpPr>
        <dsp:cNvPr id="0" name=""/>
        <dsp:cNvSpPr/>
      </dsp:nvSpPr>
      <dsp:spPr>
        <a:xfrm>
          <a:off x="1711603" y="1703909"/>
          <a:ext cx="1554881" cy="21768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279" tIns="330200" rIns="82279" bIns="33020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Product Design &amp; Tech-Research</a:t>
          </a:r>
        </a:p>
      </dsp:txBody>
      <dsp:txXfrm>
        <a:off x="1711603" y="2748789"/>
        <a:ext cx="1554881" cy="1131953"/>
      </dsp:txXfrm>
    </dsp:sp>
    <dsp:sp modelId="{2DCBF7EC-5849-4441-8C21-61107E69ED8C}">
      <dsp:nvSpPr>
        <dsp:cNvPr id="0" name=""/>
        <dsp:cNvSpPr/>
      </dsp:nvSpPr>
      <dsp:spPr>
        <a:xfrm>
          <a:off x="2053677" y="1867171"/>
          <a:ext cx="870733" cy="8707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076" tIns="12700" rIns="46076" bIns="1270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4200" kern="1200"/>
            <a:t>2</a:t>
          </a:r>
        </a:p>
      </dsp:txBody>
      <dsp:txXfrm>
        <a:off x="2181193" y="1994687"/>
        <a:ext cx="615701" cy="615701"/>
      </dsp:txXfrm>
    </dsp:sp>
    <dsp:sp modelId="{AC563B97-F48C-F041-BB61-E713FE85DCF9}">
      <dsp:nvSpPr>
        <dsp:cNvPr id="0" name=""/>
        <dsp:cNvSpPr/>
      </dsp:nvSpPr>
      <dsp:spPr>
        <a:xfrm>
          <a:off x="3421973" y="1703909"/>
          <a:ext cx="1554881" cy="21768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279" tIns="330200" rIns="82279" bIns="33020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Implementation</a:t>
          </a:r>
        </a:p>
      </dsp:txBody>
      <dsp:txXfrm>
        <a:off x="3421973" y="2748789"/>
        <a:ext cx="1554881" cy="1131953"/>
      </dsp:txXfrm>
    </dsp:sp>
    <dsp:sp modelId="{517F42FE-6067-8548-94EB-359E4A74A877}">
      <dsp:nvSpPr>
        <dsp:cNvPr id="0" name=""/>
        <dsp:cNvSpPr/>
      </dsp:nvSpPr>
      <dsp:spPr>
        <a:xfrm>
          <a:off x="3764047" y="1867171"/>
          <a:ext cx="870733" cy="8707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076" tIns="12700" rIns="46076" bIns="1270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3</a:t>
          </a:r>
        </a:p>
      </dsp:txBody>
      <dsp:txXfrm>
        <a:off x="3891563" y="1994687"/>
        <a:ext cx="615701" cy="615701"/>
      </dsp:txXfrm>
    </dsp:sp>
    <dsp:sp modelId="{CE10E406-284F-7A40-9409-5237950D91A0}">
      <dsp:nvSpPr>
        <dsp:cNvPr id="0" name=""/>
        <dsp:cNvSpPr/>
      </dsp:nvSpPr>
      <dsp:spPr>
        <a:xfrm>
          <a:off x="5132343" y="1703909"/>
          <a:ext cx="1554881" cy="21768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279" tIns="330200" rIns="82279" bIns="33020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Testing</a:t>
          </a:r>
        </a:p>
      </dsp:txBody>
      <dsp:txXfrm>
        <a:off x="5132343" y="2748789"/>
        <a:ext cx="1554881" cy="1131953"/>
      </dsp:txXfrm>
    </dsp:sp>
    <dsp:sp modelId="{8F02B827-5666-6742-A568-7121DC99F636}">
      <dsp:nvSpPr>
        <dsp:cNvPr id="0" name=""/>
        <dsp:cNvSpPr/>
      </dsp:nvSpPr>
      <dsp:spPr>
        <a:xfrm>
          <a:off x="5474417" y="1867171"/>
          <a:ext cx="870733" cy="8707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076" tIns="12700" rIns="46076" bIns="1270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4</a:t>
          </a:r>
        </a:p>
      </dsp:txBody>
      <dsp:txXfrm>
        <a:off x="5601933" y="1994687"/>
        <a:ext cx="615701" cy="615701"/>
      </dsp:txXfrm>
    </dsp:sp>
    <dsp:sp modelId="{EE187940-1CBC-4E4A-97A3-0F8DE895E1AB}">
      <dsp:nvSpPr>
        <dsp:cNvPr id="0" name=""/>
        <dsp:cNvSpPr/>
      </dsp:nvSpPr>
      <dsp:spPr>
        <a:xfrm>
          <a:off x="6842713" y="1703909"/>
          <a:ext cx="1554881" cy="21768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279" tIns="330200" rIns="82279" bIns="33020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Launch &amp;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Deploy</a:t>
          </a:r>
        </a:p>
      </dsp:txBody>
      <dsp:txXfrm>
        <a:off x="6842713" y="2748789"/>
        <a:ext cx="1554881" cy="1131953"/>
      </dsp:txXfrm>
    </dsp:sp>
    <dsp:sp modelId="{B48CBA72-F98E-8C43-B43E-05FA21CAC338}">
      <dsp:nvSpPr>
        <dsp:cNvPr id="0" name=""/>
        <dsp:cNvSpPr/>
      </dsp:nvSpPr>
      <dsp:spPr>
        <a:xfrm>
          <a:off x="7184787" y="1867171"/>
          <a:ext cx="870733" cy="8707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076" tIns="12700" rIns="46076" bIns="1270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sz="4200" kern="1200"/>
            <a:t>5</a:t>
          </a:r>
        </a:p>
      </dsp:txBody>
      <dsp:txXfrm>
        <a:off x="7312303" y="1994687"/>
        <a:ext cx="615701" cy="615701"/>
      </dsp:txXfrm>
    </dsp:sp>
    <dsp:sp modelId="{33B5A709-E338-7A48-AE96-56302FAD295A}">
      <dsp:nvSpPr>
        <dsp:cNvPr id="0" name=""/>
        <dsp:cNvSpPr/>
      </dsp:nvSpPr>
      <dsp:spPr>
        <a:xfrm>
          <a:off x="8553083" y="1703909"/>
          <a:ext cx="1554881" cy="217683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279" tIns="330200" rIns="82279" bIns="33020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Community Feedback</a:t>
          </a:r>
        </a:p>
      </dsp:txBody>
      <dsp:txXfrm>
        <a:off x="8553083" y="2748789"/>
        <a:ext cx="1554881" cy="1131953"/>
      </dsp:txXfrm>
    </dsp:sp>
    <dsp:sp modelId="{8D773C32-D4EC-C842-86F3-8B40B8B4A202}">
      <dsp:nvSpPr>
        <dsp:cNvPr id="0" name=""/>
        <dsp:cNvSpPr/>
      </dsp:nvSpPr>
      <dsp:spPr>
        <a:xfrm>
          <a:off x="8895157" y="1867171"/>
          <a:ext cx="870733" cy="87073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6076" tIns="12700" rIns="46076" bIns="1270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6</a:t>
          </a:r>
          <a:endParaRPr lang="en-US" sz="4200" kern="1200" dirty="0"/>
        </a:p>
      </dsp:txBody>
      <dsp:txXfrm>
        <a:off x="9022673" y="1994687"/>
        <a:ext cx="615701" cy="6157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24/layout/NumberedTitleCardList#1">
  <dgm:title val=""/>
  <dgm:desc val=""/>
  <dgm:catLst>
    <dgm:cat type="list" pri="81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101" type="sibTrans" cxnId="{4E4DE9C6-A40D-864D-B804-F6E0EE96B9B4}">
          <dgm:prSet phldrT="01"/>
          <dgm:t>
            <a:bodyPr/>
            <a:lstStyle/>
            <a:p>
              <a:r>
                <a:t>01</a:t>
              </a:r>
            </a:p>
          </dgm:t>
        </dgm:pt>
        <dgm:pt modelId="201" type="sibTrans" cxnId="{6A602968-BA43-5241-A3E9-2F04361C4BBE}">
          <dgm:prSet phldrT="02"/>
          <dgm:t>
            <a:bodyPr/>
            <a:lstStyle/>
            <a:p>
              <a:r>
                <a:t>02</a:t>
              </a:r>
            </a:p>
          </dgm:t>
        </dgm:pt>
        <dgm:pt modelId="301" type="sibTrans" cxnId="{727914F4-CC10-324C-93A3-B877B38A90B0}">
          <dgm:prSet phldrT="0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dirChoose">
      <dgm:if name="dirNorm" func="var" arg="dir" op="equ" val="norm">
        <dgm:alg type="lin">
          <dgm:param type="linDir" val="fromL"/>
          <dgm:param type="nodeVertAlign" val="t"/>
        </dgm:alg>
      </dgm:if>
      <dgm:else name="dirRev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fgAcc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bgShp">
            <dgm:varLst>
              <dgm:chMax val="0"/>
              <dgm:bulletEnabled/>
            </dgm:varLst>
            <dgm:presOf axis="self" ptType="sibTrans"/>
            <dgm:choose name="numAlignDir">
              <dgm:if name="numAlignNorm" func="var" arg="dir" op="equ" val="norm">
                <dgm:alg type="tx">
                  <dgm:param type="parTxLTRAlign" val="l"/>
                  <dgm:param type="parTxRTLAlign" val="l"/>
                </dgm:alg>
              </dgm:if>
              <dgm:else name="numAlignRev">
                <dgm:alg type="tx">
                  <dgm:param type="parTxLTRAlign" val="r"/>
                  <dgm:param type="parTxRTLAlign" val="r"/>
                </dgm:alg>
              </dgm:else>
            </dgm:choose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1"/>
              <dgm:constr type="rMarg" refType="w" fact="0.05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parChTrans1D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1"/>
            <dgm:constr type="rMarg" refType="w" fact="0.05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24/layout/NumberedTitleCardList#2">
  <dgm:title val=""/>
  <dgm:desc val=""/>
  <dgm:catLst>
    <dgm:cat type="list" pri="81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101" type="sibTrans" cxnId="{4E4DE9C6-A40D-864D-B804-F6E0EE96B9B4}">
          <dgm:prSet phldrT="01"/>
          <dgm:t>
            <a:bodyPr/>
            <a:lstStyle/>
            <a:p>
              <a:r>
                <a:t>01</a:t>
              </a:r>
            </a:p>
          </dgm:t>
        </dgm:pt>
        <dgm:pt modelId="201" type="sibTrans" cxnId="{6A602968-BA43-5241-A3E9-2F04361C4BBE}">
          <dgm:prSet phldrT="02"/>
          <dgm:t>
            <a:bodyPr/>
            <a:lstStyle/>
            <a:p>
              <a:r>
                <a:t>02</a:t>
              </a:r>
            </a:p>
          </dgm:t>
        </dgm:pt>
        <dgm:pt modelId="301" type="sibTrans" cxnId="{727914F4-CC10-324C-93A3-B877B38A90B0}">
          <dgm:prSet phldrT="0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dirChoose">
      <dgm:if name="dirNorm" func="var" arg="dir" op="equ" val="norm">
        <dgm:alg type="lin">
          <dgm:param type="linDir" val="fromL"/>
          <dgm:param type="nodeVertAlign" val="t"/>
        </dgm:alg>
      </dgm:if>
      <dgm:else name="dirRev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fgAcc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bgShp">
            <dgm:varLst>
              <dgm:chMax val="0"/>
              <dgm:bulletEnabled/>
            </dgm:varLst>
            <dgm:presOf axis="self" ptType="sibTrans"/>
            <dgm:choose name="numAlignDir">
              <dgm:if name="numAlignNorm" func="var" arg="dir" op="equ" val="norm">
                <dgm:alg type="tx">
                  <dgm:param type="parTxLTRAlign" val="l"/>
                  <dgm:param type="parTxRTLAlign" val="l"/>
                </dgm:alg>
              </dgm:if>
              <dgm:else name="numAlignRev">
                <dgm:alg type="tx">
                  <dgm:param type="parTxLTRAlign" val="r"/>
                  <dgm:param type="parTxRTLAlign" val="r"/>
                </dgm:alg>
              </dgm:else>
            </dgm:choose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1"/>
              <dgm:constr type="rMarg" refType="w" fact="0.05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parChTrans1D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1"/>
            <dgm:constr type="rMarg" refType="w" fact="0.05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24/layout/NumberedTitleCardList#3">
  <dgm:title val=""/>
  <dgm:desc val=""/>
  <dgm:catLst>
    <dgm:cat type="list" pri="81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101" type="sibTrans" cxnId="{4E4DE9C6-A40D-864D-B804-F6E0EE96B9B4}">
          <dgm:prSet phldrT="01"/>
          <dgm:t>
            <a:bodyPr/>
            <a:lstStyle/>
            <a:p>
              <a:r>
                <a:t>01</a:t>
              </a:r>
            </a:p>
          </dgm:t>
        </dgm:pt>
        <dgm:pt modelId="201" type="sibTrans" cxnId="{6A602968-BA43-5241-A3E9-2F04361C4BBE}">
          <dgm:prSet phldrT="02"/>
          <dgm:t>
            <a:bodyPr/>
            <a:lstStyle/>
            <a:p>
              <a:r>
                <a:t>02</a:t>
              </a:r>
            </a:p>
          </dgm:t>
        </dgm:pt>
        <dgm:pt modelId="301" type="sibTrans" cxnId="{727914F4-CC10-324C-93A3-B877B38A90B0}">
          <dgm:prSet phldrT="0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dirChoose">
      <dgm:if name="dirNorm" func="var" arg="dir" op="equ" val="norm">
        <dgm:alg type="lin">
          <dgm:param type="linDir" val="fromL"/>
          <dgm:param type="nodeVertAlign" val="t"/>
        </dgm:alg>
      </dgm:if>
      <dgm:else name="dirRev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fgAcc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bgShp">
            <dgm:varLst>
              <dgm:chMax val="0"/>
              <dgm:bulletEnabled/>
            </dgm:varLst>
            <dgm:presOf axis="self" ptType="sibTrans"/>
            <dgm:choose name="numAlignDir">
              <dgm:if name="numAlignNorm" func="var" arg="dir" op="equ" val="norm">
                <dgm:alg type="tx">
                  <dgm:param type="parTxLTRAlign" val="l"/>
                  <dgm:param type="parTxRTLAlign" val="l"/>
                </dgm:alg>
              </dgm:if>
              <dgm:else name="numAlignRev">
                <dgm:alg type="tx">
                  <dgm:param type="parTxLTRAlign" val="r"/>
                  <dgm:param type="parTxRTLAlign" val="r"/>
                </dgm:alg>
              </dgm:else>
            </dgm:choose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1"/>
              <dgm:constr type="rMarg" refType="w" fact="0.05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parChTrans1D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1"/>
            <dgm:constr type="rMarg" refType="w" fact="0.05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24/layout/NumberedTitleList#1">
  <dgm:title val=""/>
  <dgm:desc val=""/>
  <dgm:catLst>
    <dgm:cat type="list" pri="815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101" type="sibTrans" cxnId="{50229EC0-0647-D64B-9AAC-5547BE35405F}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{C3477B86-FE3A-A442-8EEE-5F0D9BDDAE5B}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{A24FD177-F6F1-774B-93D7-C94E5E670AF5}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dirChoose">
      <dgm:if name="dirNorm" func="var" arg="dir" op="equ" val="norm">
        <dgm:alg type="lin">
          <dgm:param type="linDir" val="fromL"/>
          <dgm:param type="nodeVertAlign" val="t"/>
        </dgm:alg>
      </dgm:if>
      <dgm:else name="dirRev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4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75"/>
          <dgm:constr type="r" for="ch" forName="nodeText" refType="r" refFor="ch" refForName="bgRect"/>
          <dgm:constr type="h" for="ch" forName="nodeText" refType="h" refFor="ch" refForName="bgRect" fact="0.52"/>
          <dgm:constr type="t" for="ch" forName="nodeText" refType="h" refFor="ch" refForName="bgRect" fact="0.48"/>
        </dgm:constrLst>
        <dgm:ruleLst/>
        <dgm:layoutNode name="bgRect" styleLbl="fgAcc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15"/>
              <dgm:constr type="rMarg" refType="w" fact="0.15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nodeText" styleLbl="bgAccFollowNode1" moveWith="bgRect">
          <dgm:varLst>
            <dgm:bulletEnabled val="1"/>
          </dgm:varLst>
          <dgm:alg type="tx">
            <dgm:param type="parTxLTRAlign" val="ctr"/>
            <dgm:param type="parTxRTLAlign" val="r"/>
            <dgm:param type="txAnchorVert" val="mid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32"/>
            <dgm:constr type="tMarg" val="26"/>
            <dgm:constr type="lMarg" refType="w" fact="0.15"/>
            <dgm:constr type="rMarg" refType="w" fact="0.15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A85770-0AFF-B048-92BC-C194262A138B}" type="datetimeFigureOut">
              <a:rPr lang="en-VN" smtClean="0"/>
              <a:t>9/6/26</a:t>
            </a:fld>
            <a:endParaRPr lang="en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8F787-9DBA-754A-AE82-1FB2968C0D51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883864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gemini.google.com/share/4399a5d9c85d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VN" dirty="0"/>
              <a:t>NLP: Natural Language Processing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8F787-9DBA-754A-AE82-1FB2968C0D51}" type="slidenum">
              <a:rPr lang="en-VN" smtClean="0"/>
              <a:t>4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193719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VN" dirty="0"/>
              <a:t>T</a:t>
            </a:r>
            <a:r>
              <a:rPr lang="en-US" dirty="0"/>
              <a:t>h</a:t>
            </a:r>
            <a:r>
              <a:rPr lang="en-VN" dirty="0"/>
              <a:t>e scope of the workspace: </a:t>
            </a:r>
            <a:r>
              <a:rPr lang="en-US" dirty="0">
                <a:effectLst/>
              </a:rPr>
              <a:t>Develop an interactive </a:t>
            </a: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musculoskeletal care and education platform </a:t>
            </a:r>
            <a:r>
              <a:rPr lang="en-US" dirty="0">
                <a:effectLst/>
              </a:rPr>
              <a:t>that transforms standard DICOM X-rays into a </a:t>
            </a: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collaborative workspace </a:t>
            </a:r>
            <a:r>
              <a:rPr lang="en-US" dirty="0">
                <a:effectLst/>
              </a:rPr>
              <a:t>. The system</a:t>
            </a: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empowers clinicians with continuous education, diagnostic support, and objective clinical checks </a:t>
            </a:r>
            <a:r>
              <a:rPr lang="en-US" dirty="0">
                <a:effectLst/>
              </a:rPr>
              <a:t>, while </a:t>
            </a:r>
            <a:r>
              <a:rPr lang="en-US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actively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educating patients about their locomotive health to foster a true partnership throughout their treatment journey.</a:t>
            </a:r>
            <a:endParaRPr lang="en-US" dirty="0">
              <a:effectLst/>
            </a:endParaRPr>
          </a:p>
          <a:p>
            <a:endParaRPr lang="en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8F787-9DBA-754A-AE82-1FB2968C0D51}" type="slidenum">
              <a:rPr lang="en-VN" smtClean="0"/>
              <a:t>6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1336580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VN" dirty="0"/>
              <a:t>How to you do this on highlevel</a:t>
            </a:r>
          </a:p>
          <a:p>
            <a:endParaRPr lang="en-VN" dirty="0"/>
          </a:p>
          <a:p>
            <a:r>
              <a:rPr lang="en-VN" dirty="0"/>
              <a:t>ML: machine learning</a:t>
            </a:r>
          </a:p>
          <a:p>
            <a:endParaRPr lang="en-VN" dirty="0"/>
          </a:p>
          <a:p>
            <a:r>
              <a:rPr lang="en-VN" dirty="0"/>
              <a:t>RAG: Retrieval Augmented Generation – LLM text-generation being support by data-base + Guardrailing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8F787-9DBA-754A-AE82-1FB2968C0D51}" type="slidenum">
              <a:rPr lang="en-VN" smtClean="0"/>
              <a:t>7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8678897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The Diagnostic Radiologist (</a:t>
            </a:r>
            <a:r>
              <a:rPr lang="en-US" b="1" dirty="0" err="1">
                <a:effectLst/>
              </a:rPr>
              <a:t>Bác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sĩ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Chẩn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đoán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hình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ảnh</a:t>
            </a:r>
            <a:r>
              <a:rPr lang="en-US" b="1" dirty="0">
                <a:effectLst/>
              </a:rPr>
              <a:t>)</a:t>
            </a:r>
          </a:p>
          <a:p>
            <a:r>
              <a:rPr lang="en-US" b="1" u="sng" dirty="0">
                <a:effectLst/>
                <a:hlinkClick r:id="rId3"/>
              </a:rPr>
              <a:t>The Physical Therapist / PhysioTherapy (Chuyên Viên Vật Lý Trị Liệu)</a:t>
            </a:r>
            <a:endParaRPr lang="en-US" b="1" dirty="0">
              <a:effectLst/>
            </a:endParaRPr>
          </a:p>
          <a:p>
            <a:r>
              <a:rPr lang="vi-VN" b="1" dirty="0">
                <a:effectLst/>
              </a:rPr>
              <a:t>The Rheumatologist &amp; Orthopedic Surgeon (Bác sĩ Cơ xương khớp / Chấn thương chỉnh hình)</a:t>
            </a:r>
          </a:p>
          <a:p>
            <a:r>
              <a:rPr lang="vi-VN" b="1" dirty="0">
                <a:effectLst/>
              </a:rPr>
              <a:t>The MSK Patient &amp; Family Caregiver (Bệnh nhân Cơ xương khớp &amp; Người nhà)</a:t>
            </a:r>
            <a:endParaRPr lang="en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8F787-9DBA-754A-AE82-1FB2968C0D51}" type="slidenum">
              <a:rPr lang="en-VN" smtClean="0"/>
              <a:t>8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1415331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E8D177-FC1C-169A-393D-C7A4A2235F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35C527-1EC1-B603-E430-22A2A9827C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8E88D3-896A-AF1C-C9A0-D0FC133DBC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V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B62918-29C5-B974-5C14-1A45BB7074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8F787-9DBA-754A-AE82-1FB2968C0D51}" type="slidenum">
              <a:rPr lang="en-VN" smtClean="0"/>
              <a:t>9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525791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VN" dirty="0"/>
              <a:t>The core-task of the team shall include within these phase</a:t>
            </a:r>
          </a:p>
          <a:p>
            <a:pPr>
              <a:lnSpc>
                <a:spcPct val="200000"/>
              </a:lnSpc>
            </a:pPr>
            <a:endParaRPr lang="en-US" dirty="0"/>
          </a:p>
          <a:p>
            <a:pPr>
              <a:lnSpc>
                <a:spcPct val="200000"/>
              </a:lnSpc>
            </a:pPr>
            <a:r>
              <a:rPr lang="en-US" dirty="0"/>
              <a:t>B</a:t>
            </a:r>
            <a:r>
              <a:rPr lang="en-VN" dirty="0"/>
              <a:t>ut these shall update dynamically depends on the actual development enviroment</a:t>
            </a:r>
          </a:p>
          <a:p>
            <a:endParaRPr lang="en-VN" dirty="0"/>
          </a:p>
          <a:p>
            <a:endParaRPr lang="en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8F787-9DBA-754A-AE82-1FB2968C0D51}" type="slidenum">
              <a:rPr lang="en-VN" smtClean="0"/>
              <a:t>13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4625641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→ Requirement Engineering (first half of Jun)</a:t>
            </a:r>
          </a:p>
          <a:p>
            <a:r>
              <a:rPr lang="en-US" dirty="0"/>
              <a:t>User Researching (1-2 days) </a:t>
            </a:r>
          </a:p>
          <a:p>
            <a:pPr lvl="1"/>
            <a:r>
              <a:rPr lang="en-US" dirty="0"/>
              <a:t>Users identification</a:t>
            </a:r>
          </a:p>
          <a:p>
            <a:pPr lvl="1"/>
            <a:r>
              <a:rPr lang="en-US" dirty="0" err="1"/>
              <a:t>Painpoint</a:t>
            </a:r>
            <a:r>
              <a:rPr lang="en-US" dirty="0"/>
              <a:t> identification</a:t>
            </a:r>
          </a:p>
          <a:p>
            <a:pPr lvl="1"/>
            <a:r>
              <a:rPr lang="en-US" dirty="0"/>
              <a:t>User-profile construction</a:t>
            </a:r>
          </a:p>
          <a:p>
            <a:r>
              <a:rPr lang="en-US" dirty="0"/>
              <a:t>→ These 2 task below run async</a:t>
            </a:r>
          </a:p>
          <a:p>
            <a:r>
              <a:rPr lang="en-US" dirty="0"/>
              <a:t>Functional requirement engineering (3-4 days) </a:t>
            </a:r>
          </a:p>
          <a:p>
            <a:pPr lvl="1"/>
            <a:r>
              <a:rPr lang="en-US" dirty="0"/>
              <a:t>functional requirement engineering identification (listing)</a:t>
            </a:r>
          </a:p>
          <a:p>
            <a:pPr lvl="1"/>
            <a:r>
              <a:rPr lang="en-US" dirty="0"/>
              <a:t>functional requirement engineering validation</a:t>
            </a:r>
          </a:p>
          <a:p>
            <a:pPr lvl="1"/>
            <a:r>
              <a:rPr lang="en-US" dirty="0"/>
              <a:t>Use-case identification</a:t>
            </a:r>
          </a:p>
          <a:p>
            <a:pPr lvl="1"/>
            <a:r>
              <a:rPr lang="en-US" dirty="0"/>
              <a:t>Use-case design</a:t>
            </a:r>
          </a:p>
          <a:p>
            <a:r>
              <a:rPr lang="en-US" dirty="0"/>
              <a:t>Non-Functional requirement engineering (3-4 days) </a:t>
            </a:r>
          </a:p>
          <a:p>
            <a:pPr lvl="1"/>
            <a:r>
              <a:rPr lang="en-US" dirty="0"/>
              <a:t>non-functional requirement engineering identification</a:t>
            </a:r>
          </a:p>
          <a:p>
            <a:pPr lvl="1"/>
            <a:r>
              <a:rPr lang="en-US" dirty="0"/>
              <a:t>non-functional requirement engineering validation</a:t>
            </a:r>
          </a:p>
          <a:p>
            <a:r>
              <a:rPr lang="en-US" dirty="0"/>
              <a:t>→ Product Design &amp; Tech-Research (Last-half of Jun - First half of July)</a:t>
            </a:r>
          </a:p>
          <a:p>
            <a:r>
              <a:rPr lang="en-US" dirty="0"/>
              <a:t>→ these execute asynchronously</a:t>
            </a:r>
          </a:p>
          <a:p>
            <a:r>
              <a:rPr lang="en-US" dirty="0"/>
              <a:t>UI-UX Design (brainstorm → </a:t>
            </a:r>
            <a:r>
              <a:rPr lang="en-US" dirty="0" err="1"/>
              <a:t>val</a:t>
            </a:r>
            <a:r>
              <a:rPr lang="en-US" dirty="0"/>
              <a:t> → prototype → </a:t>
            </a:r>
            <a:r>
              <a:rPr lang="en-US" dirty="0" err="1"/>
              <a:t>val</a:t>
            </a:r>
            <a:r>
              <a:rPr lang="en-US" dirty="0"/>
              <a:t> → mock-up) &lt;1-1,5 weeks&gt; </a:t>
            </a:r>
          </a:p>
          <a:p>
            <a:pPr lvl="1"/>
            <a:r>
              <a:rPr lang="en-US" dirty="0"/>
              <a:t>Paper-based design</a:t>
            </a:r>
          </a:p>
          <a:p>
            <a:pPr lvl="1"/>
            <a:r>
              <a:rPr lang="en-US" dirty="0"/>
              <a:t>Figma-based design</a:t>
            </a:r>
          </a:p>
          <a:p>
            <a:r>
              <a:rPr lang="en-US" dirty="0"/>
              <a:t>System-Design &lt;1-2 weeks&gt; </a:t>
            </a:r>
          </a:p>
          <a:p>
            <a:pPr lvl="1"/>
            <a:r>
              <a:rPr lang="en-US" dirty="0"/>
              <a:t>System-Context Design</a:t>
            </a:r>
          </a:p>
          <a:p>
            <a:pPr lvl="1"/>
            <a:r>
              <a:rPr lang="en-US" dirty="0"/>
              <a:t>Architecture Design</a:t>
            </a:r>
          </a:p>
          <a:p>
            <a:pPr lvl="1"/>
            <a:r>
              <a:rPr lang="en-US" dirty="0"/>
              <a:t>API-Design</a:t>
            </a:r>
          </a:p>
          <a:p>
            <a:pPr lvl="1"/>
            <a:r>
              <a:rPr lang="en-US" dirty="0"/>
              <a:t>Logical Design</a:t>
            </a:r>
          </a:p>
          <a:p>
            <a:pPr lvl="1"/>
            <a:r>
              <a:rPr lang="en-US" dirty="0"/>
              <a:t>Deployment Context Design</a:t>
            </a:r>
          </a:p>
          <a:p>
            <a:pPr lvl="1"/>
            <a:r>
              <a:rPr lang="en-US" dirty="0"/>
              <a:t>Deployment Pipeline Design</a:t>
            </a:r>
          </a:p>
          <a:p>
            <a:pPr lvl="1"/>
            <a:r>
              <a:rPr lang="en-US" dirty="0" err="1"/>
              <a:t>Techstack</a:t>
            </a:r>
            <a:r>
              <a:rPr lang="en-US" dirty="0"/>
              <a:t> design</a:t>
            </a:r>
          </a:p>
          <a:p>
            <a:r>
              <a:rPr lang="en-US" dirty="0"/>
              <a:t>Test-System design </a:t>
            </a:r>
          </a:p>
          <a:p>
            <a:pPr lvl="1"/>
            <a:r>
              <a:rPr lang="en-US" dirty="0"/>
              <a:t>Test-case design &lt;1-2 weeks&gt; </a:t>
            </a:r>
          </a:p>
          <a:p>
            <a:pPr lvl="2"/>
            <a:r>
              <a:rPr lang="en-US" dirty="0"/>
              <a:t>White-box test</a:t>
            </a:r>
          </a:p>
          <a:p>
            <a:pPr lvl="2"/>
            <a:r>
              <a:rPr lang="en-US" dirty="0"/>
              <a:t>Blackbox test</a:t>
            </a:r>
          </a:p>
          <a:p>
            <a:pPr lvl="2"/>
            <a:r>
              <a:rPr lang="en-US" dirty="0"/>
              <a:t>Integration test</a:t>
            </a:r>
          </a:p>
          <a:p>
            <a:pPr lvl="1"/>
            <a:r>
              <a:rPr lang="en-US" dirty="0" err="1"/>
              <a:t>Automatical</a:t>
            </a:r>
            <a:r>
              <a:rPr lang="en-US" dirty="0"/>
              <a:t> test-pipeline &lt;1-2 weeks&gt;</a:t>
            </a:r>
          </a:p>
          <a:p>
            <a:pPr lvl="1"/>
            <a:r>
              <a:rPr lang="en-US" dirty="0"/>
              <a:t>Test-case update</a:t>
            </a:r>
          </a:p>
          <a:p>
            <a:r>
              <a:rPr lang="en-US" dirty="0"/>
              <a:t>→ Implementation: (Run-along side Product-Design - (Last-half of Jun - First half of July))</a:t>
            </a:r>
          </a:p>
          <a:p>
            <a:r>
              <a:rPr lang="en-US" dirty="0"/>
              <a:t>→ These are execute async &lt;1-3 weeks&gt;</a:t>
            </a:r>
          </a:p>
          <a:p>
            <a:r>
              <a:rPr lang="en-US" dirty="0"/>
              <a:t>→ Implementing the logical aspect of modules</a:t>
            </a:r>
          </a:p>
          <a:p>
            <a:r>
              <a:rPr lang="en-US" dirty="0"/>
              <a:t>→ Implementing utility-framework</a:t>
            </a:r>
          </a:p>
          <a:p>
            <a:r>
              <a:rPr lang="en-US" dirty="0"/>
              <a:t>→ Module building</a:t>
            </a:r>
          </a:p>
          <a:p>
            <a:r>
              <a:rPr lang="en-US" dirty="0"/>
              <a:t>→ Build PWA application</a:t>
            </a:r>
          </a:p>
          <a:p>
            <a:r>
              <a:rPr lang="en-US" dirty="0"/>
              <a:t>→ setup the deployment config</a:t>
            </a:r>
          </a:p>
          <a:p>
            <a:r>
              <a:rPr lang="en-US" dirty="0"/>
              <a:t>→ Testing &lt;1-2 weeks&gt;</a:t>
            </a:r>
          </a:p>
          <a:p>
            <a:r>
              <a:rPr lang="en-US" dirty="0"/>
              <a:t>→ Executing the test-case</a:t>
            </a:r>
          </a:p>
          <a:p>
            <a:r>
              <a:rPr lang="en-US" dirty="0"/>
              <a:t>→ Test-case validation</a:t>
            </a:r>
          </a:p>
          <a:p>
            <a:r>
              <a:rPr lang="en-US" dirty="0"/>
              <a:t>→ Deployment &lt;1 weeks&gt;</a:t>
            </a:r>
          </a:p>
          <a:p>
            <a:r>
              <a:rPr lang="en-US" dirty="0"/>
              <a:t>→ CI/CD integration</a:t>
            </a:r>
          </a:p>
          <a:p>
            <a:r>
              <a:rPr lang="en-US" dirty="0"/>
              <a:t>→ setup user’s feedback portal</a:t>
            </a:r>
          </a:p>
          <a:p>
            <a:r>
              <a:rPr lang="en-US" dirty="0"/>
              <a:t>→ setup the project page</a:t>
            </a:r>
          </a:p>
          <a:p>
            <a:r>
              <a:rPr lang="en-US" dirty="0"/>
              <a:t>→ community feedback &lt;undefined&gt;</a:t>
            </a:r>
          </a:p>
          <a:p>
            <a:r>
              <a:rPr lang="en-US" dirty="0"/>
              <a:t>→ build community feedback collecting pipeline</a:t>
            </a:r>
          </a:p>
          <a:p>
            <a:r>
              <a:rPr lang="en-US" dirty="0"/>
              <a:t>→ insight driven</a:t>
            </a:r>
          </a:p>
          <a:p>
            <a:endParaRPr lang="en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8F787-9DBA-754A-AE82-1FB2968C0D51}" type="slidenum">
              <a:rPr lang="en-VN" smtClean="0"/>
              <a:t>14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347409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FBE99-3E06-0AB7-D528-06D143A8C4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46372A-D13D-C820-342B-5326CCEA11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0918F5-CE55-B95D-D059-FFD3F6C8F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1D0DC-5C70-9547-8C03-D0F410E45BCF}" type="datetime1">
              <a:rPr lang="en-US" smtClean="0"/>
              <a:t>6/9/26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5C4E0-0FF3-39B7-0C40-BF30BD01F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8D86A1-811D-E6D1-002D-77A283DC4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6BED-0CC9-C047-B151-FD981C305874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945376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78617-24DC-CF79-0D6E-1FD06C0C1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A0349D-CD57-1481-19CF-AAE377A007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97DDE5-5D9E-AE1C-40E9-98ED1FAA3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6AEF2-80D1-4445-ABA8-F3967DD6F9EE}" type="datetime1">
              <a:rPr lang="en-US" smtClean="0"/>
              <a:t>6/9/26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CB9992-2D71-0D62-B43C-7D5F04D75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94345-5EE0-A1B7-0D6F-7614012D9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6BED-0CC9-C047-B151-FD981C305874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826214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019C27-C2CB-E8E2-E681-8D006DA366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79CDBA-A693-086D-9575-B8646CF422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DF06A-59C0-2B79-54F5-E4FE5342D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98226-6931-9A43-99BA-7C3621B2B3AC}" type="datetime1">
              <a:rPr lang="en-US" smtClean="0"/>
              <a:t>6/9/26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EBEDD5-849E-3FFB-36E1-4E43B805A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2FF6D6-66B3-78F9-A08E-6E1DC9361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6BED-0CC9-C047-B151-FD981C305874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002522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01401-7623-6B24-D196-119CF64EA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A5402-302C-9FFC-0951-FB8E21C1D2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94B901-6161-4317-D6A9-3AFC0CFD3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73C7-BB62-5E46-8E56-B8C2974E91B0}" type="datetime1">
              <a:rPr lang="en-US" smtClean="0"/>
              <a:t>6/9/26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E1884-348F-9D37-E083-3EDA55F49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0C686D-18CC-8066-5A88-0625E23E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6BED-0CC9-C047-B151-FD981C305874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55545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F6CC8-08FD-2203-4AA4-8BB43069F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C06C3F-AC84-AB4A-8C95-19A23C56CF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BD7CE7-2F89-5935-B1B5-E1C639CAA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2B99B-716A-9B41-AC74-6BA196A82BBE}" type="datetime1">
              <a:rPr lang="en-US" smtClean="0"/>
              <a:t>6/9/26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6A38CC-0804-E45F-1E8D-2C7A0DDE4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FC4E9-7608-89A0-08A3-1F8D138B9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6BED-0CC9-C047-B151-FD981C305874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804233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26C20-B3D5-4EE6-F8A2-5323FD378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D28F1-B6D1-CEA8-1B81-37E705DB3B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DE8D39-A86E-6389-D481-159B0A3FD6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E10B14-ED0D-E95E-6556-4D54638BE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9A050-CCE2-A543-A314-F3F3D7A47112}" type="datetime1">
              <a:rPr lang="en-US" smtClean="0"/>
              <a:t>6/9/26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05A6C1-FAB8-593F-5285-61F71CB62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43595D-1E5A-D59B-2317-E6A4FAFB1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6BED-0CC9-C047-B151-FD981C305874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6082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6E666-B613-392B-BA05-25DF76220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6BC369-BF39-DC8F-740C-239B2BF1E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13BDEA-7C41-D867-F948-F8C8077DAD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AB4167-9B7F-86AE-6E95-1765E0338E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D21BF0-FC52-DFB0-FC2E-D030CD6AC6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1DB64E-3BDE-E023-39C3-A4FB789D2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9CF0-6D17-2A4F-AF90-D9766A749819}" type="datetime1">
              <a:rPr lang="en-US" smtClean="0"/>
              <a:t>6/9/26</a:t>
            </a:fld>
            <a:endParaRPr lang="en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48E77-D59A-763D-CDEB-C9853C718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E109FE-D3CE-A25C-C672-A7AAB26E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6BED-0CC9-C047-B151-FD981C305874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501635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B379C-2629-A828-A37F-E001453D3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35BD0E-AD34-71B1-9FD4-2D3D93DC5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6C95-1015-E94B-86C9-EA5F710953FA}" type="datetime1">
              <a:rPr lang="en-US" smtClean="0"/>
              <a:t>6/9/26</a:t>
            </a:fld>
            <a:endParaRPr lang="en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2288E7-CA81-B9D3-51F6-BF87E0F84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1EDA7A-7A1A-AEA3-BE01-17C875399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6BED-0CC9-C047-B151-FD981C305874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4184966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758F46-1263-10BC-D525-89241B0A2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9A919-CA93-F04E-9CC3-E556B21A08E2}" type="datetime1">
              <a:rPr lang="en-US" smtClean="0"/>
              <a:t>6/9/26</a:t>
            </a:fld>
            <a:endParaRPr lang="en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C4D4DD-9CB8-E5BE-0281-AE7251880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DB7B4C-499D-8C61-FF54-3E2DFAA06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6BED-0CC9-C047-B151-FD981C305874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140621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4803C-0C06-3C97-5E99-BB1736453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3513E-6DD9-5B1B-6166-9378EA705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CD31CC-AF7A-7623-8A59-C9908A739C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E13920-44AB-6383-87B8-91513D4E7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C45FA-8EFB-924C-8653-38791157DE8C}" type="datetime1">
              <a:rPr lang="en-US" smtClean="0"/>
              <a:t>6/9/26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B1E945-72F5-D522-7EBD-1A4FB3DE5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372204-0759-D48B-8F67-BBABFAC86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6BED-0CC9-C047-B151-FD981C305874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221711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78262-F044-FB35-5D62-901ECDC09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7AAF3D-B10B-7B48-178D-2435FC7D20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42FEC8-2D30-4DF6-83D3-4476B16FBD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0F0BA7-41C7-EDD5-FB54-A98533DBF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D1090-25A0-7D4A-9ED5-723C2BDE6440}" type="datetime1">
              <a:rPr lang="en-US" smtClean="0"/>
              <a:t>6/9/26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B683E8-DF71-5133-A748-9EBA57020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293980-5674-2DBE-10DA-328DBAA38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6BED-0CC9-C047-B151-FD981C305874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549480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AC3B53-B6EC-A84C-A770-9BE1AFD05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6D0D23-708D-C486-6817-1FC3F7544A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817290-499A-4C68-6D3E-4D2321BAB8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524829-85AE-0246-B16B-8646F40621E9}" type="datetime1">
              <a:rPr lang="en-US" smtClean="0"/>
              <a:t>6/9/26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E7DD1-39AC-F310-E690-5875FBDE15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DDD7DA-A132-FF91-D769-576FA289C0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2B6BED-0CC9-C047-B151-FD981C305874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016494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pmi.org/learning/library/outcomes-hybrid-approach-waterfall-environment-5839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CD37C-480F-85BF-DEC1-022CFA13C0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VN" dirty="0"/>
              <a:t>VKIST PILOT PROJECT PITCHING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7BF0B8-041E-4B28-3EEA-9B1E0B4FC4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747837"/>
          </a:xfrm>
        </p:spPr>
        <p:txBody>
          <a:bodyPr/>
          <a:lstStyle/>
          <a:p>
            <a:endParaRPr lang="en-VN" dirty="0"/>
          </a:p>
          <a:p>
            <a:r>
              <a:rPr lang="en-VN" dirty="0"/>
              <a:t>9, June, 2026</a:t>
            </a:r>
          </a:p>
          <a:p>
            <a:r>
              <a:rPr lang="en-VN" dirty="0"/>
              <a:t>By: Dat Tran Tien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4B1675-1F65-296A-F5FC-DA7FD096F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6BED-0CC9-C047-B151-FD981C305874}" type="slidenum">
              <a:rPr lang="en-VN" smtClean="0"/>
              <a:t>1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276877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FEBC5B-7096-490F-A9D3-FB4AB1079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083AE3-51C3-53B8-01E3-6242E3AAC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VN" dirty="0"/>
              <a:t>Development Plan Proposal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DA7C7EA-5A8A-B4A2-8CA5-228A358B5F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VN" dirty="0"/>
          </a:p>
          <a:p>
            <a:r>
              <a:rPr lang="en-VN" dirty="0"/>
              <a:t>What is the timeline &amp; keymark  for this project 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1E1604-1EC4-F68E-F175-9D00585CB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6BED-0CC9-C047-B151-FD981C305874}" type="slidenum">
              <a:rPr lang="en-VN" smtClean="0"/>
              <a:t>10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4621428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F7D28-2311-1984-A9DE-EBF93F286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VN" dirty="0"/>
              <a:t>Development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3262D-E41E-D160-BB75-326D2C75D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405" y="1825625"/>
            <a:ext cx="5354596" cy="4351338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VN" sz="2400" dirty="0"/>
              <a:t>The Time Range: 2/6/2026 to 2/9/2026 - (3 months)</a:t>
            </a:r>
          </a:p>
          <a:p>
            <a:pPr>
              <a:lnSpc>
                <a:spcPct val="150000"/>
              </a:lnSpc>
            </a:pPr>
            <a:r>
              <a:rPr lang="en-VN" sz="2400" dirty="0"/>
              <a:t>Software Development Process Selection:</a:t>
            </a:r>
          </a:p>
          <a:p>
            <a:pPr lvl="1">
              <a:lnSpc>
                <a:spcPct val="150000"/>
              </a:lnSpc>
            </a:pPr>
            <a:r>
              <a:rPr lang="en-VN" dirty="0"/>
              <a:t>Macro-Planning with Waterfall</a:t>
            </a:r>
          </a:p>
          <a:p>
            <a:pPr lvl="1">
              <a:lnSpc>
                <a:spcPct val="150000"/>
              </a:lnSpc>
            </a:pPr>
            <a:r>
              <a:rPr lang="en-VN" dirty="0"/>
              <a:t>Micro-manage implement with Scrum</a:t>
            </a:r>
          </a:p>
          <a:p>
            <a:pPr lvl="1">
              <a:lnSpc>
                <a:spcPct val="150000"/>
              </a:lnSpc>
            </a:pPr>
            <a:r>
              <a:rPr lang="en-VN" dirty="0"/>
              <a:t>Incremental &amp; iterative &amp; rapid development is essential</a:t>
            </a:r>
          </a:p>
          <a:p>
            <a:pPr lvl="1">
              <a:lnSpc>
                <a:spcPct val="150000"/>
              </a:lnSpc>
            </a:pPr>
            <a:r>
              <a:rPr lang="en-VN" dirty="0"/>
              <a:t>Flexibility &amp; Agility is possible while roburst.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003FA4-6B31-3A13-C0DB-996D9C12C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6BED-0CC9-C047-B151-FD981C305874}" type="slidenum">
              <a:rPr lang="en-VN" smtClean="0"/>
              <a:t>11</a:t>
            </a:fld>
            <a:endParaRPr lang="en-VN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A579C5B-9840-CBE5-E421-ED697DFFD870}"/>
              </a:ext>
            </a:extLst>
          </p:cNvPr>
          <p:cNvSpPr txBox="1"/>
          <p:nvPr/>
        </p:nvSpPr>
        <p:spPr>
          <a:xfrm>
            <a:off x="7670533" y="5166379"/>
            <a:ext cx="2743200" cy="467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800" b="1" dirty="0">
                <a:hlinkClick r:id="rId2"/>
              </a:rPr>
              <a:t>Image From: PMI</a:t>
            </a:r>
            <a:endParaRPr lang="en-VN" sz="1800" b="1" dirty="0"/>
          </a:p>
        </p:txBody>
      </p:sp>
      <p:pic>
        <p:nvPicPr>
          <p:cNvPr id="5" name="Picture 4" descr="Hybrid Development Approach">
            <a:extLst>
              <a:ext uri="{FF2B5EF4-FFF2-40B4-BE49-F238E27FC236}">
                <a16:creationId xmlns:a16="http://schemas.microsoft.com/office/drawing/2014/main" id="{43E09540-7E25-34E8-20F9-DA3FD8E847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2369" y="2456162"/>
            <a:ext cx="5803089" cy="2464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2319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474F-9A60-A491-7F1E-427573404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VN" dirty="0"/>
              <a:t>Development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95A065-B644-E9C4-5913-1E4CFB766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VN" sz="3200" dirty="0"/>
              <a:t>Current Mottos : </a:t>
            </a:r>
          </a:p>
          <a:p>
            <a:pPr lvl="1">
              <a:lnSpc>
                <a:spcPct val="200000"/>
              </a:lnSpc>
            </a:pPr>
            <a:r>
              <a:rPr lang="en-VN" dirty="0"/>
              <a:t>Fast &amp; Proof-of-Concept for gaining community attention </a:t>
            </a:r>
          </a:p>
          <a:p>
            <a:pPr lvl="1">
              <a:lnSpc>
                <a:spcPct val="200000"/>
              </a:lnSpc>
            </a:pPr>
            <a:r>
              <a:rPr lang="en-VN" dirty="0"/>
              <a:t>Continuous &amp; Evolution based on the Development Circumstance </a:t>
            </a:r>
          </a:p>
          <a:p>
            <a:pPr lvl="1">
              <a:lnSpc>
                <a:spcPct val="200000"/>
              </a:lnSpc>
            </a:pPr>
            <a:r>
              <a:rPr lang="en-US" dirty="0"/>
              <a:t>Community feedback is a vital signal that drives critical-domain decisions and consultant strategy</a:t>
            </a:r>
            <a:endParaRPr lang="en-VN" dirty="0"/>
          </a:p>
          <a:p>
            <a:endParaRPr lang="en-VN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B33619-97BA-DED6-9FF9-55BEB4F00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6BED-0CC9-C047-B151-FD981C305874}" type="slidenum">
              <a:rPr lang="en-VN" smtClean="0"/>
              <a:t>12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5031763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CD3B6-D035-9D4F-C8A1-FAD4EC807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VN" dirty="0"/>
              <a:t>Development Plan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94E543F-CC50-B8C0-5B91-5EF0CAF5FC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7313953"/>
              </p:ext>
            </p:extLst>
          </p:nvPr>
        </p:nvGraphicFramePr>
        <p:xfrm>
          <a:off x="1041398" y="897572"/>
          <a:ext cx="10109199" cy="55846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E534DA-5FE9-D8D1-47DB-D63DE7314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6BED-0CC9-C047-B151-FD981C305874}" type="slidenum">
              <a:rPr lang="en-VN" smtClean="0"/>
              <a:t>13</a:t>
            </a:fld>
            <a:endParaRPr lang="en-VN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79FEE5-5796-C046-6D16-3C34F71C5467}"/>
              </a:ext>
            </a:extLst>
          </p:cNvPr>
          <p:cNvSpPr txBox="1"/>
          <p:nvPr/>
        </p:nvSpPr>
        <p:spPr>
          <a:xfrm>
            <a:off x="2568154" y="1690688"/>
            <a:ext cx="705568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VN" sz="3200" b="1" dirty="0"/>
              <a:t>6 Essential Tasks During Project</a:t>
            </a:r>
          </a:p>
        </p:txBody>
      </p:sp>
    </p:spTree>
    <p:extLst>
      <p:ext uri="{BB962C8B-B14F-4D97-AF65-F5344CB8AC3E}">
        <p14:creationId xmlns:p14="http://schemas.microsoft.com/office/powerpoint/2010/main" val="13619520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76368-73A5-4364-410D-5A7980284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VN" dirty="0"/>
              <a:t>Development Plan – T</a:t>
            </a:r>
            <a:r>
              <a:rPr lang="en-US" dirty="0"/>
              <a:t>h</a:t>
            </a:r>
            <a:r>
              <a:rPr lang="en-VN" dirty="0"/>
              <a:t>e Sprint Timeline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F7AB7E-D05B-EE04-D04B-D371ABD41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6BED-0CC9-C047-B151-FD981C305874}" type="slidenum">
              <a:rPr lang="en-VN" smtClean="0"/>
              <a:t>14</a:t>
            </a:fld>
            <a:endParaRPr lang="en-VN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D89E9A2-CE5C-79B5-875A-29987A9F07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100" y="2173686"/>
            <a:ext cx="11353799" cy="2510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2981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C5E289-5CA4-985F-35C8-C3944378F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B62B6BED-0CC9-C047-B151-FD981C305874}" type="slidenum">
              <a:rPr lang="en-US">
                <a:solidFill>
                  <a:schemeClr val="tx1">
                    <a:tint val="75000"/>
                  </a:schemeClr>
                </a:solidFill>
              </a:rPr>
              <a:pPr>
                <a:spcAft>
                  <a:spcPts val="600"/>
                </a:spcAft>
              </a:pPr>
              <a:t>15</a:t>
            </a:fld>
            <a:endParaRPr lang="en-US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0B0C1FD-7947-6D07-45A3-1615E4408F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28733" y="136525"/>
            <a:ext cx="8934533" cy="6595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1706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23BF4-3AF7-160F-82EE-BF9E6FF2A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VN" dirty="0"/>
              <a:t>Current Sprint Checkup (Sprint 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7794E0-4655-BCF0-DA49-34EFF2AF6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035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VN" dirty="0"/>
              <a:t>Already Build the User-Functional Requirement </a:t>
            </a:r>
          </a:p>
          <a:p>
            <a:pPr>
              <a:lnSpc>
                <a:spcPct val="150000"/>
              </a:lnSpc>
            </a:pPr>
            <a:r>
              <a:rPr lang="en-VN" dirty="0"/>
              <a:t>Already have the User-Profile Requirement (4 User-Profile)</a:t>
            </a:r>
          </a:p>
          <a:p>
            <a:pPr>
              <a:lnSpc>
                <a:spcPct val="150000"/>
              </a:lnSpc>
            </a:pPr>
            <a:r>
              <a:rPr lang="en-VN" dirty="0"/>
              <a:t>Already to design &amp; collect the Non-Functional Requirement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A3B6C7-FD41-FCF6-632E-4E7C3119D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6BED-0CC9-C047-B151-FD981C305874}" type="slidenum">
              <a:rPr lang="en-VN" smtClean="0"/>
              <a:t>16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0180094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244D8-BF99-B0E8-1AFF-7B0048867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VN" dirty="0"/>
              <a:t>Current Sprint Checkup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F1915-8D44-893A-842A-A731C3FA7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VN" sz="3200" dirty="0"/>
              <a:t>Next-Actions with in the Sprint</a:t>
            </a:r>
          </a:p>
          <a:p>
            <a:pPr lvl="1">
              <a:lnSpc>
                <a:spcPct val="150000"/>
              </a:lnSpc>
            </a:pPr>
            <a:r>
              <a:rPr lang="en-VN" sz="2800" dirty="0"/>
              <a:t>Design the Usecase &amp; Description for each Functional Requirement</a:t>
            </a:r>
          </a:p>
          <a:p>
            <a:pPr lvl="1">
              <a:lnSpc>
                <a:spcPct val="150000"/>
              </a:lnSpc>
            </a:pPr>
            <a:r>
              <a:rPr lang="en-VN" sz="2800" dirty="0"/>
              <a:t>Auditing the VKIST-ML stack &amp; verify can be effectively deploy on web</a:t>
            </a:r>
          </a:p>
          <a:p>
            <a:endParaRPr lang="en-VN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2DEF63-F1A5-A291-5391-E77520AF1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6BED-0CC9-C047-B151-FD981C305874}" type="slidenum">
              <a:rPr lang="en-VN" smtClean="0"/>
              <a:t>17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262093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6E64B-6DA5-E88A-518D-D04028BD4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VN" dirty="0"/>
              <a:t>The Agenda of The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0B0D40-D451-DDD5-0460-E8CF986DB6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VN" dirty="0"/>
              <a:t>Project Motivation</a:t>
            </a:r>
          </a:p>
          <a:p>
            <a:pPr>
              <a:lnSpc>
                <a:spcPct val="200000"/>
              </a:lnSpc>
            </a:pPr>
            <a:r>
              <a:rPr lang="en-VN" dirty="0"/>
              <a:t>Project Scope Introduction</a:t>
            </a:r>
          </a:p>
          <a:p>
            <a:pPr>
              <a:lnSpc>
                <a:spcPct val="200000"/>
              </a:lnSpc>
            </a:pPr>
            <a:r>
              <a:rPr lang="en-VN" dirty="0"/>
              <a:t>Development Plan Proposing </a:t>
            </a:r>
          </a:p>
          <a:p>
            <a:pPr>
              <a:lnSpc>
                <a:spcPct val="200000"/>
              </a:lnSpc>
            </a:pPr>
            <a:r>
              <a:rPr lang="en-VN" dirty="0"/>
              <a:t>Current Sprint Checkup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3DF732-6DA2-F08B-5C65-11A152C12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6BED-0CC9-C047-B151-FD981C305874}" type="slidenum">
              <a:rPr lang="en-VN" smtClean="0"/>
              <a:t>2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488311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7599F80-25CE-E6ED-3CE4-E85C41AAB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VN" dirty="0"/>
              <a:t>Project Motivation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2279AA0-3703-F877-9969-791AE9E919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VN" dirty="0"/>
          </a:p>
          <a:p>
            <a:r>
              <a:rPr lang="en-VN" dirty="0"/>
              <a:t>Why the project exist 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9D7909-A93B-7FC8-7E14-784E1A47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6BED-0CC9-C047-B151-FD981C305874}" type="slidenum">
              <a:rPr lang="en-VN" smtClean="0"/>
              <a:t>3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4204203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88181-1A27-60D6-9301-9B7272660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VN" dirty="0"/>
              <a:t>Project 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3CC4F1-C2E7-ADD4-2756-35ADD3E6A5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30725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</a:pPr>
            <a:r>
              <a:rPr lang="en-US" b="1" dirty="0"/>
              <a:t>From Research to Product:</a:t>
            </a:r>
            <a:r>
              <a:rPr lang="en-US" dirty="0"/>
              <a:t> Building on the foundation of VKIST-PILOT research to drive active product development – essential for marketing the team’s value toward community.</a:t>
            </a:r>
          </a:p>
          <a:p>
            <a:pPr>
              <a:lnSpc>
                <a:spcPct val="170000"/>
              </a:lnSpc>
            </a:pPr>
            <a:r>
              <a:rPr lang="en-US" b="1" dirty="0"/>
              <a:t>Technology Evolution:</a:t>
            </a:r>
            <a:r>
              <a:rPr lang="en-US" dirty="0"/>
              <a:t> Combining VKIST’s core Machine Learning  results with current latest advancements in NLP and Software </a:t>
            </a:r>
            <a:r>
              <a:rPr lang="en-US" sz="3200" dirty="0"/>
              <a:t>Engineering</a:t>
            </a:r>
            <a:r>
              <a:rPr lang="en-US" dirty="0"/>
              <a:t>.</a:t>
            </a:r>
          </a:p>
          <a:p>
            <a:pPr>
              <a:lnSpc>
                <a:spcPct val="170000"/>
              </a:lnSpc>
            </a:pPr>
            <a:r>
              <a:rPr lang="en-US" b="1" dirty="0"/>
              <a:t>End-User Focus:</a:t>
            </a:r>
            <a:r>
              <a:rPr lang="en-US" dirty="0"/>
              <a:t> Repackaging complex technology into an intuitive, accessible healthcare solution that can integrate seamlessly &amp; affordable.</a:t>
            </a:r>
          </a:p>
          <a:p>
            <a:pPr>
              <a:lnSpc>
                <a:spcPct val="170000"/>
              </a:lnSpc>
            </a:pPr>
            <a:r>
              <a:rPr lang="en-US" b="1" dirty="0"/>
              <a:t>Target Audience:</a:t>
            </a:r>
            <a:r>
              <a:rPr lang="en-US" dirty="0"/>
              <a:t> Designed specifically for clinicians and patients within the Musculoskeletal (MSK) domain in Vietnam.</a:t>
            </a:r>
          </a:p>
          <a:p>
            <a:pPr>
              <a:lnSpc>
                <a:spcPct val="170000"/>
              </a:lnSpc>
            </a:pPr>
            <a:endParaRPr lang="en-V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D1686B-08FF-E16B-4FC8-03E648BCD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6BED-0CC9-C047-B151-FD981C305874}" type="slidenum">
              <a:rPr lang="en-VN" smtClean="0"/>
              <a:t>4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257528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0440743-90B6-7C56-ED74-23F85FADD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VN" dirty="0"/>
              <a:t>Project Scope Introduction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0F1657B-E861-E0B7-3415-2C562D1F58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VN" dirty="0"/>
          </a:p>
          <a:p>
            <a:r>
              <a:rPr lang="en-VN" dirty="0"/>
              <a:t>What is challenge this project shall handle 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7C4C86-3C2B-49FE-03A9-5A7D402A1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6BED-0CC9-C047-B151-FD981C305874}" type="slidenum">
              <a:rPr lang="en-VN" smtClean="0"/>
              <a:t>5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357182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32997A02-CB4E-0ADB-846B-9241672C1617}"/>
              </a:ext>
            </a:extLst>
          </p:cNvPr>
          <p:cNvGrpSpPr/>
          <p:nvPr/>
        </p:nvGrpSpPr>
        <p:grpSpPr>
          <a:xfrm>
            <a:off x="332716" y="1310735"/>
            <a:ext cx="11245214" cy="5346927"/>
            <a:chOff x="459333" y="1145268"/>
            <a:chExt cx="11273334" cy="5712052"/>
          </a:xfrm>
        </p:grpSpPr>
        <p:graphicFrame>
          <p:nvGraphicFramePr>
            <p:cNvPr id="8" name="Diagram 7">
              <a:extLst>
                <a:ext uri="{FF2B5EF4-FFF2-40B4-BE49-F238E27FC236}">
                  <a16:creationId xmlns:a16="http://schemas.microsoft.com/office/drawing/2014/main" id="{F2B3BF96-3C9F-2921-1311-8EA1F98EBFA0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3206011314"/>
                </p:ext>
              </p:extLst>
            </p:nvPr>
          </p:nvGraphicFramePr>
          <p:xfrm>
            <a:off x="459333" y="1145268"/>
            <a:ext cx="11273334" cy="5712052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7E1FC27-4CE1-D0FE-C14C-2A5E5F322EAA}"/>
                </a:ext>
              </a:extLst>
            </p:cNvPr>
            <p:cNvSpPr txBox="1"/>
            <p:nvPr/>
          </p:nvSpPr>
          <p:spPr>
            <a:xfrm>
              <a:off x="3589340" y="3678128"/>
              <a:ext cx="1881157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/>
              <a:r>
                <a:rPr lang="en-US" sz="1800" b="1" dirty="0"/>
                <a:t>Drive </a:t>
              </a:r>
            </a:p>
            <a:p>
              <a:pPr lvl="0"/>
              <a:r>
                <a:rPr lang="en-US" sz="1800" b="1" dirty="0"/>
                <a:t>Collaboration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422B219-4FBF-8168-D7A5-77DB001AAF6C}"/>
                </a:ext>
              </a:extLst>
            </p:cNvPr>
            <p:cNvSpPr txBox="1"/>
            <p:nvPr/>
          </p:nvSpPr>
          <p:spPr>
            <a:xfrm>
              <a:off x="7226754" y="3539629"/>
              <a:ext cx="1677760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/>
              <a:r>
                <a:rPr lang="en-US" sz="1800" b="1" dirty="0"/>
                <a:t>Interactive &amp; Intuitive </a:t>
              </a:r>
            </a:p>
            <a:p>
              <a:pPr lvl="0"/>
              <a:r>
                <a:rPr lang="en-US" sz="1800" b="1" dirty="0"/>
                <a:t>Experience</a:t>
              </a:r>
            </a:p>
          </p:txBody>
        </p:sp>
      </p:grpSp>
      <p:sp>
        <p:nvSpPr>
          <p:cNvPr id="5" name="Title 4">
            <a:extLst>
              <a:ext uri="{FF2B5EF4-FFF2-40B4-BE49-F238E27FC236}">
                <a16:creationId xmlns:a16="http://schemas.microsoft.com/office/drawing/2014/main" id="{21FC2A17-E0B1-F92A-B430-E6D492F83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VN" dirty="0"/>
              <a:t>Project Scope Introduction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91683E-4174-EF03-F99E-E1B1961528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716" y="1522135"/>
            <a:ext cx="3436254" cy="165417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800" dirty="0">
                <a:highlight>
                  <a:srgbClr val="F8BA9C"/>
                </a:highlight>
              </a:rPr>
              <a:t>Deliver advanced diagnostic support, objective professional checks, and continuous clinical education.</a:t>
            </a:r>
            <a:endParaRPr lang="en-VN" sz="1800" dirty="0">
              <a:highlight>
                <a:srgbClr val="F8BA9C"/>
              </a:highlight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D2D277-7E00-1A25-CF58-634C08861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6BED-0CC9-C047-B151-FD981C305874}" type="slidenum">
              <a:rPr lang="en-VN" smtClean="0"/>
              <a:t>6</a:t>
            </a:fld>
            <a:endParaRPr lang="en-VN"/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13E7E54A-0019-0A6E-5A31-EA1BA53F60E0}"/>
              </a:ext>
            </a:extLst>
          </p:cNvPr>
          <p:cNvSpPr txBox="1">
            <a:spLocks/>
          </p:cNvSpPr>
          <p:nvPr/>
        </p:nvSpPr>
        <p:spPr>
          <a:xfrm>
            <a:off x="8610600" y="1522134"/>
            <a:ext cx="3436254" cy="1654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sz="1800" dirty="0">
                <a:highlight>
                  <a:srgbClr val="92B190"/>
                </a:highlight>
              </a:rPr>
              <a:t>Provide usable &amp; easy &amp; no-friction &amp; multi-modal interface</a:t>
            </a:r>
            <a:endParaRPr lang="en-VN" sz="1800" dirty="0">
              <a:highlight>
                <a:srgbClr val="92B190"/>
              </a:highlight>
            </a:endParaRPr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27B4BFC8-309F-BBDC-BD86-A2A1F46395BB}"/>
              </a:ext>
            </a:extLst>
          </p:cNvPr>
          <p:cNvSpPr txBox="1">
            <a:spLocks/>
          </p:cNvSpPr>
          <p:nvPr/>
        </p:nvSpPr>
        <p:spPr>
          <a:xfrm>
            <a:off x="8264073" y="5035393"/>
            <a:ext cx="3436254" cy="1654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US" sz="1800" dirty="0">
                <a:highlight>
                  <a:srgbClr val="87B4CE"/>
                </a:highlight>
              </a:rPr>
              <a:t>Ready &amp; Always with Patient from start &amp; end &amp; after treatment</a:t>
            </a:r>
            <a:endParaRPr lang="en-VN" sz="1800" dirty="0">
              <a:highlight>
                <a:srgbClr val="87B4CE"/>
              </a:highlight>
            </a:endParaRPr>
          </a:p>
        </p:txBody>
      </p:sp>
      <p:sp>
        <p:nvSpPr>
          <p:cNvPr id="17" name="Content Placeholder 5">
            <a:extLst>
              <a:ext uri="{FF2B5EF4-FFF2-40B4-BE49-F238E27FC236}">
                <a16:creationId xmlns:a16="http://schemas.microsoft.com/office/drawing/2014/main" id="{05EEF313-5D62-B14D-7312-20FD8F27A454}"/>
              </a:ext>
            </a:extLst>
          </p:cNvPr>
          <p:cNvSpPr txBox="1">
            <a:spLocks/>
          </p:cNvSpPr>
          <p:nvPr/>
        </p:nvSpPr>
        <p:spPr>
          <a:xfrm>
            <a:off x="332716" y="4884737"/>
            <a:ext cx="3436254" cy="1654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1800" dirty="0">
                <a:highlight>
                  <a:srgbClr val="CE92C4"/>
                </a:highlight>
              </a:rPr>
              <a:t>Unite multidisciplinary clinical teams and empower patients in a single, seamless workspace.</a:t>
            </a: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endParaRPr lang="en-VN" sz="1800" dirty="0">
              <a:highlight>
                <a:srgbClr val="CE92C4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910326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26096-18B3-C7B8-7407-F6AB8B75F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VN" dirty="0"/>
              <a:t>Project Scope Introduction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1AC84BC-71C6-BBAC-B5AA-EEA5D65606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521202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DCEC81-5BFF-2C35-D23D-C2667F8C8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6BED-0CC9-C047-B151-FD981C305874}" type="slidenum">
              <a:rPr lang="en-VN" smtClean="0"/>
              <a:t>7</a:t>
            </a:fld>
            <a:endParaRPr lang="en-VN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B30AF7-305B-2A0C-7FDE-F7108A673214}"/>
              </a:ext>
            </a:extLst>
          </p:cNvPr>
          <p:cNvSpPr txBox="1"/>
          <p:nvPr/>
        </p:nvSpPr>
        <p:spPr>
          <a:xfrm>
            <a:off x="2829907" y="1690688"/>
            <a:ext cx="833883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VN" sz="2800" b="1" dirty="0"/>
              <a:t>How we attempt to reach these scope</a:t>
            </a:r>
          </a:p>
        </p:txBody>
      </p:sp>
    </p:spTree>
    <p:extLst>
      <p:ext uri="{BB962C8B-B14F-4D97-AF65-F5344CB8AC3E}">
        <p14:creationId xmlns:p14="http://schemas.microsoft.com/office/powerpoint/2010/main" val="73093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C8839-0EDA-487C-2738-4CB3F43C5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VN" dirty="0"/>
              <a:t>Project Scope Introduction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58B89D7-75DB-5C00-796F-ECDB6F5214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158256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6BF55C-7570-093E-6CD7-1F1A67427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6BED-0CC9-C047-B151-FD981C305874}" type="slidenum">
              <a:rPr lang="en-VN" smtClean="0"/>
              <a:t>8</a:t>
            </a:fld>
            <a:endParaRPr lang="en-VN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8A7DC30-AEE0-68BF-E07C-A464EEF0DAD3}"/>
              </a:ext>
            </a:extLst>
          </p:cNvPr>
          <p:cNvSpPr txBox="1"/>
          <p:nvPr/>
        </p:nvSpPr>
        <p:spPr>
          <a:xfrm>
            <a:off x="3282044" y="1690688"/>
            <a:ext cx="6172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VN" sz="2800" b="1" dirty="0"/>
              <a:t>Who is the End-User of this Project </a:t>
            </a:r>
          </a:p>
        </p:txBody>
      </p:sp>
    </p:spTree>
    <p:extLst>
      <p:ext uri="{BB962C8B-B14F-4D97-AF65-F5344CB8AC3E}">
        <p14:creationId xmlns:p14="http://schemas.microsoft.com/office/powerpoint/2010/main" val="441838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BB03B4-D051-10A1-48A3-1B7B552320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67B45-E1E5-04DC-FC83-C953096FC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VN" dirty="0"/>
              <a:t>Project Scope Introduction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2654330-4894-0E98-E592-425441E0F1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485115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9C60A6-5D4C-CB6D-D353-A8FF4599D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B6BED-0CC9-C047-B151-FD981C305874}" type="slidenum">
              <a:rPr lang="en-VN" smtClean="0"/>
              <a:t>9</a:t>
            </a:fld>
            <a:endParaRPr lang="en-VN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B56C50-FE11-97FA-7A2F-D48F2A9D53F0}"/>
              </a:ext>
            </a:extLst>
          </p:cNvPr>
          <p:cNvSpPr txBox="1"/>
          <p:nvPr/>
        </p:nvSpPr>
        <p:spPr>
          <a:xfrm>
            <a:off x="1621971" y="1646238"/>
            <a:ext cx="89480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VN" sz="2800" b="1" dirty="0"/>
              <a:t>Who shall be dev-team primary consultants &amp; allies</a:t>
            </a:r>
          </a:p>
        </p:txBody>
      </p:sp>
    </p:spTree>
    <p:extLst>
      <p:ext uri="{BB962C8B-B14F-4D97-AF65-F5344CB8AC3E}">
        <p14:creationId xmlns:p14="http://schemas.microsoft.com/office/powerpoint/2010/main" val="175054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</TotalTime>
  <Words>950</Words>
  <Application>Microsoft Macintosh PowerPoint</Application>
  <PresentationFormat>Widescreen</PresentationFormat>
  <Paragraphs>194</Paragraphs>
  <Slides>17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Aptos</vt:lpstr>
      <vt:lpstr>Aptos Display</vt:lpstr>
      <vt:lpstr>Arial</vt:lpstr>
      <vt:lpstr>Office Theme</vt:lpstr>
      <vt:lpstr>VKIST PILOT PROJECT PITCHING</vt:lpstr>
      <vt:lpstr>The Agenda of The Presentation</vt:lpstr>
      <vt:lpstr>Project Motivation</vt:lpstr>
      <vt:lpstr>Project Motivation</vt:lpstr>
      <vt:lpstr>Project Scope Introduction</vt:lpstr>
      <vt:lpstr>Project Scope Introduction</vt:lpstr>
      <vt:lpstr>Project Scope Introduction</vt:lpstr>
      <vt:lpstr>Project Scope Introduction</vt:lpstr>
      <vt:lpstr>Project Scope Introduction</vt:lpstr>
      <vt:lpstr>Development Plan Proposal</vt:lpstr>
      <vt:lpstr>Development Plan</vt:lpstr>
      <vt:lpstr>Development Plan</vt:lpstr>
      <vt:lpstr>Development Plan</vt:lpstr>
      <vt:lpstr>Development Plan – The Sprint Timeline</vt:lpstr>
      <vt:lpstr>PowerPoint Presentation</vt:lpstr>
      <vt:lpstr>Current Sprint Checkup (Sprint 0)</vt:lpstr>
      <vt:lpstr>Current Sprint Checkup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Dat Tien Tran</dc:creator>
  <cp:lastModifiedBy>Dat Tien Tran</cp:lastModifiedBy>
  <cp:revision>15</cp:revision>
  <dcterms:created xsi:type="dcterms:W3CDTF">2026-06-04T06:54:57Z</dcterms:created>
  <dcterms:modified xsi:type="dcterms:W3CDTF">2026-06-09T04:13:19Z</dcterms:modified>
</cp:coreProperties>
</file>